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6" r:id="rId8"/>
    <p:sldId id="267" r:id="rId9"/>
    <p:sldId id="268" r:id="rId10"/>
    <p:sldId id="262" r:id="rId11"/>
    <p:sldId id="264" r:id="rId12"/>
    <p:sldId id="261" r:id="rId13"/>
    <p:sldId id="269" r:id="rId14"/>
    <p:sldId id="270" r:id="rId15"/>
  </p:sldIdLst>
  <p:sldSz cx="12312650" cy="7199313"/>
  <p:notesSz cx="6858000" cy="9144000"/>
  <p:defaultTextStyle>
    <a:defPPr>
      <a:defRPr lang="en-US"/>
    </a:defPPr>
    <a:lvl1pPr marL="0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1pPr>
    <a:lvl2pPr marL="468264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2pPr>
    <a:lvl3pPr marL="936528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3pPr>
    <a:lvl4pPr marL="1404793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4pPr>
    <a:lvl5pPr marL="1873057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5pPr>
    <a:lvl6pPr marL="2341321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6pPr>
    <a:lvl7pPr marL="2809585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7pPr>
    <a:lvl8pPr marL="3277850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8pPr>
    <a:lvl9pPr marL="3746114" algn="l" defTabSz="936528" rtl="0" eaLnBrk="1" latinLnBrk="0" hangingPunct="1">
      <a:defRPr sz="18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0"/>
            <a:ext cx="8176369" cy="3599657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2" dirty="0"/>
          </a:p>
        </p:txBody>
      </p:sp>
      <p:sp>
        <p:nvSpPr>
          <p:cNvPr id="10" name="Rectangle 9"/>
          <p:cNvSpPr/>
          <p:nvPr/>
        </p:nvSpPr>
        <p:spPr bwMode="hidden">
          <a:xfrm>
            <a:off x="0" y="3599656"/>
            <a:ext cx="8176369" cy="119988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2" dirty="0"/>
          </a:p>
        </p:txBody>
      </p:sp>
      <p:sp>
        <p:nvSpPr>
          <p:cNvPr id="11" name="Rectangle 10"/>
          <p:cNvSpPr/>
          <p:nvPr/>
        </p:nvSpPr>
        <p:spPr bwMode="hidden">
          <a:xfrm>
            <a:off x="8176369" y="0"/>
            <a:ext cx="4136281" cy="3599657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2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295" y="449957"/>
            <a:ext cx="7491799" cy="2549756"/>
          </a:xfrm>
        </p:spPr>
        <p:txBody>
          <a:bodyPr anchor="b" anchorCtr="0"/>
          <a:lstStyle>
            <a:lvl1pPr algn="l">
              <a:lnSpc>
                <a:spcPct val="85000"/>
              </a:lnSpc>
              <a:defRPr sz="6059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[Presentation title]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297" y="3935625"/>
            <a:ext cx="5527867" cy="62394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16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16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16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16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16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16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16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16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16">
                <a:solidFill>
                  <a:schemeClr val="bg1"/>
                </a:solidFill>
              </a:defRPr>
            </a:lvl9pPr>
          </a:lstStyle>
          <a:p>
            <a:r>
              <a:rPr lang="en-GB" dirty="0" smtClean="0"/>
              <a:t>[Presentation subtitle]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24489-97EC-1D48-A1FA-019C1228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186971" y="5596266"/>
            <a:ext cx="1652973" cy="141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3500"/>
            <a:ext cx="5370431" cy="145631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7297" y="2208123"/>
            <a:ext cx="5370431" cy="427125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ED7AA0-17C2-48FB-ABC4-C692036AAF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6325" y="0"/>
            <a:ext cx="6156325" cy="7199313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resentation Footer">
            <a:extLst>
              <a:ext uri="{FF2B5EF4-FFF2-40B4-BE49-F238E27FC236}">
                <a16:creationId xmlns:a16="http://schemas.microsoft.com/office/drawing/2014/main" id="{13CA01EC-74E7-46D6-B9C3-3BF3818DA27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1E65F41B-A18F-4D3E-915F-1F329317406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73C98D8-5B98-41C4-AEFF-4A77CD067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54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1940"/>
            <a:ext cx="5370430" cy="527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9845CC-465C-0147-BB19-41367E39D82E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7295" y="979889"/>
            <a:ext cx="5370432" cy="92992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9pPr>
          </a:lstStyle>
          <a:p>
            <a:r>
              <a:rPr lang="en-GB" dirty="0" smtClean="0"/>
              <a:t>[Optional slide subtitle]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7297" y="2208123"/>
            <a:ext cx="5370431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56325" y="0"/>
            <a:ext cx="6156325" cy="7199313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D7C5ACFB-61B7-4A08-AE8A-3A80BEC2E22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02BAA9CC-763F-4505-97C9-24D4ABD8DD6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0E761E0-3587-4A31-997F-CE8E3A358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4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3500"/>
            <a:ext cx="11418059" cy="145631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7296" y="2208123"/>
            <a:ext cx="3563935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75159" y="2208123"/>
            <a:ext cx="3563935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12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8301420" y="2208123"/>
            <a:ext cx="3563935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13" name="Presentation Footer">
            <a:extLst>
              <a:ext uri="{FF2B5EF4-FFF2-40B4-BE49-F238E27FC236}">
                <a16:creationId xmlns:a16="http://schemas.microsoft.com/office/drawing/2014/main" id="{6C53AB53-6653-42B1-B9D6-EB2EFF4B49D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76E638A8-EB6B-4563-B520-8A8A6A3E664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013A4E0-8BC8-43BD-AE29-7D448DF33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08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1940"/>
            <a:ext cx="11418059" cy="527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6B3548-5EB8-714F-93B3-BD8CE8C6C99A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7295" y="979889"/>
            <a:ext cx="11418060" cy="92992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9pPr>
          </a:lstStyle>
          <a:p>
            <a:r>
              <a:rPr lang="en-GB" dirty="0" smtClean="0"/>
              <a:t>[Optional slide subtitle]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7296" y="2208124"/>
            <a:ext cx="3563935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75159" y="2208124"/>
            <a:ext cx="3563935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12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8301420" y="2208124"/>
            <a:ext cx="3563935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255A06FB-EE8B-4642-9C1A-40B8F0083D8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CB39C188-B397-483D-80EC-B5D9D1384E6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CA8159A-8660-4BB5-BFF5-FCB30C41D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332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3500"/>
            <a:ext cx="11418059" cy="145631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7296" y="2208123"/>
            <a:ext cx="2581294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93869" y="2208123"/>
            <a:ext cx="2581294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6337488" y="2208123"/>
            <a:ext cx="2581294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14" hasCustomPrompt="1"/>
          </p:nvPr>
        </p:nvSpPr>
        <p:spPr>
          <a:xfrm>
            <a:off x="9281107" y="2208123"/>
            <a:ext cx="2581294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EC1E7080-72F9-4244-AFA9-CEE3373F1B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9C15D536-803A-4FDA-96C2-0DD6A243A97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766AC7EC-26A9-4359-B160-8DCDEB14FC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436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1940"/>
            <a:ext cx="11418059" cy="527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F08066-BCE7-3945-BE4E-1DEA43569B7F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7295" y="979889"/>
            <a:ext cx="11418060" cy="92992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9pPr>
          </a:lstStyle>
          <a:p>
            <a:r>
              <a:rPr lang="en-GB" dirty="0" smtClean="0"/>
              <a:t>[Optional slide subtitle]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7296" y="2208123"/>
            <a:ext cx="2581294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93869" y="2208123"/>
            <a:ext cx="2581294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6337488" y="2208123"/>
            <a:ext cx="2581294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14" hasCustomPrompt="1"/>
          </p:nvPr>
        </p:nvSpPr>
        <p:spPr>
          <a:xfrm>
            <a:off x="9281107" y="2208123"/>
            <a:ext cx="2581294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15" name="Presentation Footer">
            <a:extLst>
              <a:ext uri="{FF2B5EF4-FFF2-40B4-BE49-F238E27FC236}">
                <a16:creationId xmlns:a16="http://schemas.microsoft.com/office/drawing/2014/main" id="{7A38251C-F0F6-4C4E-90EA-046EBE3900D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D1CEFF90-96A0-43B5-A905-C1B1E995A88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026E04C-2403-4D04-9506-C1AEDD8BE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2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3500"/>
            <a:ext cx="11418059" cy="145631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296" y="2208123"/>
            <a:ext cx="1992323" cy="4271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04526" y="2208123"/>
            <a:ext cx="1992323" cy="4271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3"/>
          </p:nvPr>
        </p:nvSpPr>
        <p:spPr>
          <a:xfrm>
            <a:off x="5161756" y="2208123"/>
            <a:ext cx="1992323" cy="4271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14"/>
          </p:nvPr>
        </p:nvSpPr>
        <p:spPr>
          <a:xfrm>
            <a:off x="7518986" y="2208123"/>
            <a:ext cx="1992323" cy="4271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6"/>
          <p:cNvSpPr>
            <a:spLocks noGrp="1"/>
          </p:cNvSpPr>
          <p:nvPr>
            <p:ph sz="half" idx="15"/>
          </p:nvPr>
        </p:nvSpPr>
        <p:spPr>
          <a:xfrm>
            <a:off x="9876218" y="2208123"/>
            <a:ext cx="1992323" cy="4271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Presentation Footer">
            <a:extLst>
              <a:ext uri="{FF2B5EF4-FFF2-40B4-BE49-F238E27FC236}">
                <a16:creationId xmlns:a16="http://schemas.microsoft.com/office/drawing/2014/main" id="{2361EBB0-BC2B-4110-AFF0-9612E9BCBE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B2E9937C-7E30-4F8A-B2DC-3CABA59F5C8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289CCE2-B31E-4A52-83B1-71AE544EE2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42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1940"/>
            <a:ext cx="11418059" cy="527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CBFC701-7287-1F4F-B6FA-1BECCBF324C6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7295" y="979889"/>
            <a:ext cx="11418060" cy="92992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9pPr>
          </a:lstStyle>
          <a:p>
            <a:r>
              <a:rPr lang="en-GB" dirty="0" smtClean="0"/>
              <a:t>[Optional slide subtitle]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296" y="2208123"/>
            <a:ext cx="1992323" cy="4271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04526" y="2208123"/>
            <a:ext cx="1992323" cy="4271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3"/>
          </p:nvPr>
        </p:nvSpPr>
        <p:spPr>
          <a:xfrm>
            <a:off x="5161756" y="2208123"/>
            <a:ext cx="1992323" cy="4271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14"/>
          </p:nvPr>
        </p:nvSpPr>
        <p:spPr>
          <a:xfrm>
            <a:off x="7518986" y="2208123"/>
            <a:ext cx="1992323" cy="4271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6"/>
          <p:cNvSpPr>
            <a:spLocks noGrp="1"/>
          </p:cNvSpPr>
          <p:nvPr>
            <p:ph sz="half" idx="15"/>
          </p:nvPr>
        </p:nvSpPr>
        <p:spPr>
          <a:xfrm>
            <a:off x="9876218" y="2208123"/>
            <a:ext cx="1992323" cy="4271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Presentation Footer">
            <a:extLst>
              <a:ext uri="{FF2B5EF4-FFF2-40B4-BE49-F238E27FC236}">
                <a16:creationId xmlns:a16="http://schemas.microsoft.com/office/drawing/2014/main" id="{EBE12295-1610-4511-8950-3D9E038E4C9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Date">
            <a:extLst>
              <a:ext uri="{FF2B5EF4-FFF2-40B4-BE49-F238E27FC236}">
                <a16:creationId xmlns:a16="http://schemas.microsoft.com/office/drawing/2014/main" id="{6226A18B-2E48-47C8-8231-AE2C5DF4E6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652FBC2-942D-468E-8FFB-4961241D59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689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3500"/>
            <a:ext cx="11418059" cy="145631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7295" y="2204790"/>
            <a:ext cx="3563936" cy="3167698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374358" y="2204790"/>
            <a:ext cx="3563936" cy="3167698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301420" y="2204790"/>
            <a:ext cx="3563936" cy="3167698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36C29E-E542-4CF8-8350-7B2993AB9F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7296" y="5542805"/>
            <a:ext cx="3563935" cy="936577"/>
          </a:xfrm>
        </p:spPr>
        <p:txBody>
          <a:bodyPr/>
          <a:lstStyle>
            <a:lvl1pPr>
              <a:defRPr sz="1212"/>
            </a:lvl1pPr>
            <a:lvl2pPr>
              <a:defRPr sz="1616"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5E49564D-E876-4F96-AA36-94443DF6A6B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374359" y="5542805"/>
            <a:ext cx="3563935" cy="936577"/>
          </a:xfrm>
        </p:spPr>
        <p:txBody>
          <a:bodyPr/>
          <a:lstStyle>
            <a:lvl1pPr>
              <a:defRPr sz="1212"/>
            </a:lvl1pPr>
            <a:lvl2pPr>
              <a:defRPr sz="1616"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D1C35B22-67CB-4342-8F23-814ABE95E98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301420" y="5542805"/>
            <a:ext cx="3563935" cy="936577"/>
          </a:xfrm>
        </p:spPr>
        <p:txBody>
          <a:bodyPr/>
          <a:lstStyle>
            <a:lvl1pPr>
              <a:defRPr sz="1212"/>
            </a:lvl1pPr>
            <a:lvl2pPr>
              <a:defRPr sz="1616"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Presentation Footer">
            <a:extLst>
              <a:ext uri="{FF2B5EF4-FFF2-40B4-BE49-F238E27FC236}">
                <a16:creationId xmlns:a16="http://schemas.microsoft.com/office/drawing/2014/main" id="{143150FA-7ADA-4D3B-8D83-185C5B9627F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Date">
            <a:extLst>
              <a:ext uri="{FF2B5EF4-FFF2-40B4-BE49-F238E27FC236}">
                <a16:creationId xmlns:a16="http://schemas.microsoft.com/office/drawing/2014/main" id="{654B51D6-1525-4D38-B225-69AC562201D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CE3AF0A-026B-4716-8B65-D5F631540C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458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1940"/>
            <a:ext cx="11418059" cy="527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CE153FD-285A-D647-ADE4-833E86A9CF52}"/>
              </a:ext>
            </a:extLst>
          </p:cNvPr>
          <p:cNvSpPr>
            <a:spLocks noGrp="1"/>
          </p:cNvSpPr>
          <p:nvPr>
            <p:ph type="subTitle" idx="24" hasCustomPrompt="1"/>
          </p:nvPr>
        </p:nvSpPr>
        <p:spPr>
          <a:xfrm>
            <a:off x="447295" y="979889"/>
            <a:ext cx="11418060" cy="92992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9pPr>
          </a:lstStyle>
          <a:p>
            <a:r>
              <a:rPr lang="en-GB" dirty="0" smtClean="0"/>
              <a:t>[Optional slide subtitle]</a:t>
            </a:r>
            <a:endParaRPr lang="en-GB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7295" y="2204790"/>
            <a:ext cx="3563936" cy="3167698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374358" y="2204790"/>
            <a:ext cx="3563936" cy="3167698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301420" y="2204790"/>
            <a:ext cx="3563936" cy="3167698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1A2FF-FB3D-4971-8B6D-3BD731DE505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7296" y="5542805"/>
            <a:ext cx="3563935" cy="936577"/>
          </a:xfrm>
        </p:spPr>
        <p:txBody>
          <a:bodyPr/>
          <a:lstStyle>
            <a:lvl1pPr>
              <a:defRPr sz="1212"/>
            </a:lvl1pPr>
            <a:lvl2pPr>
              <a:defRPr sz="1616"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662A741-222C-4F6F-9366-53AED64CAC1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374359" y="5542805"/>
            <a:ext cx="3563935" cy="936577"/>
          </a:xfrm>
        </p:spPr>
        <p:txBody>
          <a:bodyPr/>
          <a:lstStyle>
            <a:lvl1pPr>
              <a:defRPr sz="1212"/>
            </a:lvl1pPr>
            <a:lvl2pPr>
              <a:defRPr sz="1616"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2C7502DD-886C-4B7F-ACDF-7765ADE3972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301420" y="5542805"/>
            <a:ext cx="3563935" cy="936577"/>
          </a:xfrm>
        </p:spPr>
        <p:txBody>
          <a:bodyPr/>
          <a:lstStyle>
            <a:lvl1pPr>
              <a:defRPr sz="1212"/>
            </a:lvl1pPr>
            <a:lvl2pPr>
              <a:defRPr sz="1616"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Presentation Footer">
            <a:extLst>
              <a:ext uri="{FF2B5EF4-FFF2-40B4-BE49-F238E27FC236}">
                <a16:creationId xmlns:a16="http://schemas.microsoft.com/office/drawing/2014/main" id="{E528D06F-5262-4849-B168-CAB133AE792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8844EFB6-E1C5-4C39-8ECF-FB91260B5DA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238FF94D-6991-41E6-8DF6-656C30080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2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3500"/>
            <a:ext cx="11418059" cy="145631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296" y="2207790"/>
            <a:ext cx="11418059" cy="4276591"/>
          </a:xfrm>
        </p:spPr>
        <p:txBody>
          <a:bodyPr/>
          <a:lstStyle>
            <a:lvl1pPr marL="737479" indent="-737479">
              <a:lnSpc>
                <a:spcPct val="90000"/>
              </a:lnSpc>
              <a:spcBef>
                <a:spcPts val="0"/>
              </a:spcBef>
              <a:spcAft>
                <a:spcPts val="606"/>
              </a:spcAft>
              <a:buClr>
                <a:schemeClr val="accent1"/>
              </a:buClr>
              <a:buFont typeface="+mj-lt"/>
              <a:buAutoNum type="arabicPeriod"/>
              <a:tabLst>
                <a:tab pos="10728723" algn="r"/>
              </a:tabLst>
              <a:defRPr sz="2828" b="0">
                <a:solidFill>
                  <a:schemeClr val="tx1"/>
                </a:solidFill>
              </a:defRPr>
            </a:lvl1pPr>
            <a:lvl2pPr marL="737479" indent="0">
              <a:buClr>
                <a:schemeClr val="accent4"/>
              </a:buClr>
              <a:buFont typeface="+mj-lt"/>
              <a:buNone/>
              <a:tabLst>
                <a:tab pos="10728723" algn="r"/>
              </a:tabLst>
              <a:defRPr sz="1616"/>
            </a:lvl2pPr>
            <a:lvl3pPr marL="923453" indent="-184370">
              <a:lnSpc>
                <a:spcPct val="100000"/>
              </a:lnSpc>
              <a:tabLst>
                <a:tab pos="10728723" algn="r"/>
              </a:tabLst>
              <a:defRPr/>
            </a:lvl3pPr>
            <a:lvl4pPr marL="1107823" indent="-184370">
              <a:lnSpc>
                <a:spcPct val="100000"/>
              </a:lnSpc>
              <a:tabLst>
                <a:tab pos="10728723" algn="r"/>
              </a:tabLst>
              <a:defRPr/>
            </a:lvl4pPr>
            <a:lvl5pPr marL="1292192" indent="-184370">
              <a:lnSpc>
                <a:spcPct val="100000"/>
              </a:lnSpc>
              <a:tabLst>
                <a:tab pos="10728723" algn="r"/>
              </a:tabLst>
              <a:defRPr/>
            </a:lvl5pPr>
            <a:lvl6pPr marL="1476563" indent="-184370">
              <a:lnSpc>
                <a:spcPct val="100000"/>
              </a:lnSpc>
              <a:tabLst>
                <a:tab pos="10728723" algn="r"/>
              </a:tabLst>
              <a:defRPr/>
            </a:lvl6pPr>
            <a:lvl7pPr marL="1660932" indent="-184370">
              <a:lnSpc>
                <a:spcPct val="100000"/>
              </a:lnSpc>
              <a:tabLst>
                <a:tab pos="10728723" algn="r"/>
              </a:tabLst>
              <a:defRPr/>
            </a:lvl7pPr>
            <a:lvl8pPr marL="1846905" indent="-184370">
              <a:lnSpc>
                <a:spcPct val="100000"/>
              </a:lnSpc>
              <a:tabLst>
                <a:tab pos="10728723" algn="r"/>
              </a:tabLst>
              <a:defRPr/>
            </a:lvl8pPr>
            <a:lvl9pPr marL="2031275" indent="-184370">
              <a:lnSpc>
                <a:spcPct val="100000"/>
              </a:lnSpc>
              <a:tabLst>
                <a:tab pos="10728723" algn="r"/>
              </a:tabLst>
              <a:defRPr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5" name="Presentation Footer">
            <a:extLst>
              <a:ext uri="{FF2B5EF4-FFF2-40B4-BE49-F238E27FC236}">
                <a16:creationId xmlns:a16="http://schemas.microsoft.com/office/drawing/2014/main" id="{B0AE826D-197B-B84E-8B9B-E0610700761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2A29A14A-827E-1247-9162-E763C985ACD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092926E-C7A2-1946-B74B-5EC49D3EA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782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ext Boxes 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3500"/>
            <a:ext cx="11418059" cy="145631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47D158-444C-4C82-ACB0-9AB0A3521F0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51658" y="3599657"/>
            <a:ext cx="2585657" cy="2879725"/>
          </a:xfrm>
        </p:spPr>
        <p:txBody>
          <a:bodyPr/>
          <a:lstStyle>
            <a:lvl1pPr>
              <a:defRPr sz="1212"/>
            </a:lvl1pPr>
            <a:lvl2pPr>
              <a:defRPr sz="1616"/>
            </a:lvl2pPr>
            <a:lvl3pPr marL="0" indent="0">
              <a:buNone/>
              <a:defRPr sz="1616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9E9185D-B5E2-42D8-B0BB-64A24064250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92884" y="3599657"/>
            <a:ext cx="2585657" cy="2879725"/>
          </a:xfrm>
        </p:spPr>
        <p:txBody>
          <a:bodyPr/>
          <a:lstStyle>
            <a:lvl1pPr>
              <a:defRPr sz="1212"/>
            </a:lvl1pPr>
            <a:lvl2pPr>
              <a:defRPr sz="1616"/>
            </a:lvl2pPr>
            <a:lvl3pPr marL="0" indent="0">
              <a:buNone/>
              <a:defRPr sz="1616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4EDDB54A-2316-4869-8165-5986C600341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338473" y="3599657"/>
            <a:ext cx="2585657" cy="2879725"/>
          </a:xfrm>
        </p:spPr>
        <p:txBody>
          <a:bodyPr/>
          <a:lstStyle>
            <a:lvl1pPr>
              <a:defRPr sz="1212"/>
            </a:lvl1pPr>
            <a:lvl2pPr>
              <a:defRPr sz="1616"/>
            </a:lvl2pPr>
            <a:lvl3pPr marL="0" indent="0">
              <a:buNone/>
              <a:defRPr sz="1616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C944BFAA-989E-4744-AC4B-DF3B93FF7EF7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84061" y="3599657"/>
            <a:ext cx="2585657" cy="2879725"/>
          </a:xfrm>
        </p:spPr>
        <p:txBody>
          <a:bodyPr/>
          <a:lstStyle>
            <a:lvl1pPr>
              <a:defRPr sz="1212"/>
            </a:lvl1pPr>
            <a:lvl2pPr>
              <a:defRPr sz="1616"/>
            </a:lvl2pPr>
            <a:lvl3pPr marL="0" indent="0">
              <a:buNone/>
              <a:defRPr sz="1616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B9DDE53E-9EDD-4F33-A597-8A2E4C6CBC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1C6AF745-C28E-4CFB-995D-464989BC2E6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E93105BA-6858-4899-BF66-66DC46BAE1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301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ext Boxes for Icon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1940"/>
            <a:ext cx="11418059" cy="527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3591F7-EFF5-C649-BCF8-906639EFF4C9}"/>
              </a:ext>
            </a:extLst>
          </p:cNvPr>
          <p:cNvSpPr>
            <a:spLocks noGrp="1"/>
          </p:cNvSpPr>
          <p:nvPr>
            <p:ph type="subTitle" idx="23" hasCustomPrompt="1"/>
          </p:nvPr>
        </p:nvSpPr>
        <p:spPr>
          <a:xfrm>
            <a:off x="447295" y="979889"/>
            <a:ext cx="11418060" cy="92992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9pPr>
          </a:lstStyle>
          <a:p>
            <a:r>
              <a:rPr lang="en-GB" dirty="0" smtClean="0"/>
              <a:t>[Optional slide subtitle]</a:t>
            </a:r>
            <a:endParaRPr lang="en-GB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4F44128-4414-43CF-8270-05DD5E55901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51658" y="3599657"/>
            <a:ext cx="2585657" cy="2879725"/>
          </a:xfrm>
        </p:spPr>
        <p:txBody>
          <a:bodyPr/>
          <a:lstStyle>
            <a:lvl1pPr>
              <a:defRPr sz="1212"/>
            </a:lvl1pPr>
            <a:lvl2pPr>
              <a:defRPr sz="1616"/>
            </a:lvl2pPr>
            <a:lvl3pPr marL="0" indent="0">
              <a:buNone/>
              <a:defRPr sz="1616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5550B7EC-9A89-4137-AC2C-8E055967FFC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92884" y="3599657"/>
            <a:ext cx="2585657" cy="2879725"/>
          </a:xfrm>
        </p:spPr>
        <p:txBody>
          <a:bodyPr/>
          <a:lstStyle>
            <a:lvl1pPr>
              <a:defRPr sz="1212"/>
            </a:lvl1pPr>
            <a:lvl2pPr>
              <a:defRPr sz="1616"/>
            </a:lvl2pPr>
            <a:lvl3pPr marL="0" indent="0">
              <a:buNone/>
              <a:defRPr sz="1616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AE92F97-7ADC-46A9-8EB2-EF00E7B8C3B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338473" y="3599657"/>
            <a:ext cx="2585657" cy="2879725"/>
          </a:xfrm>
        </p:spPr>
        <p:txBody>
          <a:bodyPr/>
          <a:lstStyle>
            <a:lvl1pPr>
              <a:defRPr sz="1212"/>
            </a:lvl1pPr>
            <a:lvl2pPr>
              <a:defRPr sz="1616"/>
            </a:lvl2pPr>
            <a:lvl3pPr marL="0" indent="0">
              <a:buNone/>
              <a:defRPr sz="1616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0AE013A-6661-47CF-A7AF-4541D1BE18D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84061" y="3599657"/>
            <a:ext cx="2585657" cy="2879725"/>
          </a:xfrm>
        </p:spPr>
        <p:txBody>
          <a:bodyPr/>
          <a:lstStyle>
            <a:lvl1pPr>
              <a:defRPr sz="1212"/>
            </a:lvl1pPr>
            <a:lvl2pPr>
              <a:defRPr sz="1616"/>
            </a:lvl2pPr>
            <a:lvl3pPr marL="0" indent="0">
              <a:buNone/>
              <a:defRPr sz="1616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18" name="Presentation Footer">
            <a:extLst>
              <a:ext uri="{FF2B5EF4-FFF2-40B4-BE49-F238E27FC236}">
                <a16:creationId xmlns:a16="http://schemas.microsoft.com/office/drawing/2014/main" id="{476632F6-66EA-4654-B66C-2F08C8E1CE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8B148D9B-4228-4F7F-B491-CFE84F85C04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09E4F0E-DE98-4D2A-9BFB-DA7217D32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376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eam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3500"/>
            <a:ext cx="11418059" cy="145631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447294" y="2207789"/>
            <a:ext cx="1339001" cy="139186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392884" y="2207789"/>
            <a:ext cx="1339001" cy="139186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17"/>
          </p:nvPr>
        </p:nvSpPr>
        <p:spPr>
          <a:xfrm>
            <a:off x="6338473" y="2207789"/>
            <a:ext cx="1339001" cy="139186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9284061" y="2207789"/>
            <a:ext cx="1339001" cy="139186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7BDE18C-B6F5-4F07-92F2-88EB0F06DA8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1658" y="3839634"/>
            <a:ext cx="2585657" cy="2639748"/>
          </a:xfrm>
        </p:spPr>
        <p:txBody>
          <a:bodyPr/>
          <a:lstStyle>
            <a:lvl1pPr>
              <a:defRPr sz="1616"/>
            </a:lvl1pPr>
            <a:lvl2pPr>
              <a:defRPr sz="1616"/>
            </a:lvl2pPr>
            <a:lvl3pPr marL="0" indent="0">
              <a:buNone/>
              <a:defRPr sz="1616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EAB83E31-ADC6-4472-8BCC-A5123751071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92884" y="3839634"/>
            <a:ext cx="2585657" cy="2639748"/>
          </a:xfrm>
        </p:spPr>
        <p:txBody>
          <a:bodyPr/>
          <a:lstStyle>
            <a:lvl1pPr>
              <a:defRPr sz="1616"/>
            </a:lvl1pPr>
            <a:lvl2pPr>
              <a:defRPr sz="1616"/>
            </a:lvl2pPr>
            <a:lvl3pPr marL="0" indent="0">
              <a:buNone/>
              <a:defRPr sz="1616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2C9889D5-4B26-4E63-BD3D-E58AF8BFA96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338473" y="3839634"/>
            <a:ext cx="2585657" cy="2639748"/>
          </a:xfrm>
        </p:spPr>
        <p:txBody>
          <a:bodyPr/>
          <a:lstStyle>
            <a:lvl1pPr>
              <a:defRPr sz="1616"/>
            </a:lvl1pPr>
            <a:lvl2pPr>
              <a:defRPr sz="1616"/>
            </a:lvl2pPr>
            <a:lvl3pPr marL="0" indent="0">
              <a:buNone/>
              <a:defRPr sz="1616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D4154D0B-36B2-465C-8CF8-5F641F04607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84061" y="3839634"/>
            <a:ext cx="2585657" cy="2639748"/>
          </a:xfrm>
        </p:spPr>
        <p:txBody>
          <a:bodyPr/>
          <a:lstStyle>
            <a:lvl1pPr>
              <a:defRPr sz="1616"/>
            </a:lvl1pPr>
            <a:lvl2pPr>
              <a:defRPr sz="1616"/>
            </a:lvl2pPr>
            <a:lvl3pPr marL="0" indent="0">
              <a:buNone/>
              <a:defRPr sz="1616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23" name="Presentation Footer">
            <a:extLst>
              <a:ext uri="{FF2B5EF4-FFF2-40B4-BE49-F238E27FC236}">
                <a16:creationId xmlns:a16="http://schemas.microsoft.com/office/drawing/2014/main" id="{8DCF3834-7D5F-40E8-8AF6-4F88731AE16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24" name="Date">
            <a:extLst>
              <a:ext uri="{FF2B5EF4-FFF2-40B4-BE49-F238E27FC236}">
                <a16:creationId xmlns:a16="http://schemas.microsoft.com/office/drawing/2014/main" id="{29A7CEAD-580B-4DE6-A2E0-E3DAE79DE6F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9F5E421A-2098-44B9-874B-993CE3B5F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617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eam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1940"/>
            <a:ext cx="11418059" cy="527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194D818-D8E8-5342-BDE8-319BC1FCE4A9}"/>
              </a:ext>
            </a:extLst>
          </p:cNvPr>
          <p:cNvSpPr>
            <a:spLocks noGrp="1"/>
          </p:cNvSpPr>
          <p:nvPr>
            <p:ph type="subTitle" idx="26" hasCustomPrompt="1"/>
          </p:nvPr>
        </p:nvSpPr>
        <p:spPr>
          <a:xfrm>
            <a:off x="447295" y="979889"/>
            <a:ext cx="11418060" cy="92992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9pPr>
          </a:lstStyle>
          <a:p>
            <a:r>
              <a:rPr lang="en-GB" dirty="0" smtClean="0"/>
              <a:t>[Optional slide subtitle]</a:t>
            </a:r>
            <a:endParaRPr lang="en-GB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136A12B2-03B5-4BC2-942B-CDF222899B3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47294" y="2207789"/>
            <a:ext cx="1339001" cy="139186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19698F39-9E08-4628-9EAA-9DFB91AB41F4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392884" y="2207789"/>
            <a:ext cx="1339001" cy="139186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19DD7D57-3E24-4739-9180-648AACAD80CD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338473" y="2207789"/>
            <a:ext cx="1339001" cy="139186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C238DBFC-D359-4AE7-953F-513D1249339E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284061" y="2207789"/>
            <a:ext cx="1339001" cy="139186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75EAC27-A3D9-42D2-B8B6-307439DE0C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1658" y="3839634"/>
            <a:ext cx="2585657" cy="2639748"/>
          </a:xfrm>
        </p:spPr>
        <p:txBody>
          <a:bodyPr/>
          <a:lstStyle>
            <a:lvl1pPr>
              <a:defRPr sz="1616"/>
            </a:lvl1pPr>
            <a:lvl2pPr>
              <a:defRPr sz="1616"/>
            </a:lvl2pPr>
            <a:lvl3pPr marL="0" indent="0">
              <a:buNone/>
              <a:defRPr sz="1616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8B897F92-3121-4E86-B159-DB3A78790D2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92884" y="3839634"/>
            <a:ext cx="2585657" cy="2639748"/>
          </a:xfrm>
        </p:spPr>
        <p:txBody>
          <a:bodyPr/>
          <a:lstStyle>
            <a:lvl1pPr>
              <a:defRPr sz="1616"/>
            </a:lvl1pPr>
            <a:lvl2pPr>
              <a:defRPr sz="1616"/>
            </a:lvl2pPr>
            <a:lvl3pPr marL="0" indent="0">
              <a:buNone/>
              <a:defRPr sz="1616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91ECA7E9-EB6F-4C5F-9E75-057DD0429E4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338473" y="3839634"/>
            <a:ext cx="2585657" cy="2639748"/>
          </a:xfrm>
        </p:spPr>
        <p:txBody>
          <a:bodyPr/>
          <a:lstStyle>
            <a:lvl1pPr>
              <a:defRPr sz="1616"/>
            </a:lvl1pPr>
            <a:lvl2pPr>
              <a:defRPr sz="1616"/>
            </a:lvl2pPr>
            <a:lvl3pPr marL="0" indent="0">
              <a:buNone/>
              <a:defRPr sz="1616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364D15F8-8EEC-45CD-98E7-4DEE5949D11A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84061" y="3839634"/>
            <a:ext cx="2585657" cy="2639748"/>
          </a:xfrm>
        </p:spPr>
        <p:txBody>
          <a:bodyPr/>
          <a:lstStyle>
            <a:lvl1pPr>
              <a:defRPr sz="1616"/>
            </a:lvl1pPr>
            <a:lvl2pPr>
              <a:defRPr sz="1616"/>
            </a:lvl2pPr>
            <a:lvl3pPr marL="0" indent="0">
              <a:buNone/>
              <a:defRPr sz="1616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25" name="Presentation Footer">
            <a:extLst>
              <a:ext uri="{FF2B5EF4-FFF2-40B4-BE49-F238E27FC236}">
                <a16:creationId xmlns:a16="http://schemas.microsoft.com/office/drawing/2014/main" id="{292FBB13-99BA-4730-97DD-6B927BAB2B9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26" name="Date">
            <a:extLst>
              <a:ext uri="{FF2B5EF4-FFF2-40B4-BE49-F238E27FC236}">
                <a16:creationId xmlns:a16="http://schemas.microsoft.com/office/drawing/2014/main" id="{2CE8D507-C7DC-4A8C-AC5D-5AA897162AE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5452FF6-710C-4162-87A0-D32E3D9ED2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352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3500"/>
            <a:ext cx="11418059" cy="145631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297" y="2208123"/>
            <a:ext cx="3563935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56125" y="1499857"/>
            <a:ext cx="6209230" cy="4979525"/>
          </a:xfrm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2" name="Presentation Footer">
            <a:extLst>
              <a:ext uri="{FF2B5EF4-FFF2-40B4-BE49-F238E27FC236}">
                <a16:creationId xmlns:a16="http://schemas.microsoft.com/office/drawing/2014/main" id="{B3707D2C-7DF3-4EFE-9DD4-E8C7AA8B54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83D88E3C-7EF7-4B3C-9713-6E89C69AC6B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0842AC8-8412-4D65-BC9D-953648FAE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29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Char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1940"/>
            <a:ext cx="11418059" cy="527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168D6DA-542B-6F48-A3F4-9AAC02852C7A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7295" y="979889"/>
            <a:ext cx="11418060" cy="92992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9pPr>
          </a:lstStyle>
          <a:p>
            <a:r>
              <a:rPr lang="en-GB" dirty="0" smtClean="0"/>
              <a:t>[Optional slide subtitle]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297" y="2208123"/>
            <a:ext cx="3563935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56125" y="1499857"/>
            <a:ext cx="6209230" cy="4979525"/>
          </a:xfrm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8D9C67B1-50E6-4DEF-9BFF-7719E52635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FCC2D15B-C84F-4D88-A2DE-44282445E10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4B491E1-3607-4463-BA21-5BF30F9657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3181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Char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297" y="2208123"/>
            <a:ext cx="3563935" cy="42712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56125" y="1499857"/>
            <a:ext cx="6209230" cy="4979525"/>
          </a:xfrm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8" name="Presentation Footer">
            <a:extLst>
              <a:ext uri="{FF2B5EF4-FFF2-40B4-BE49-F238E27FC236}">
                <a16:creationId xmlns:a16="http://schemas.microsoft.com/office/drawing/2014/main" id="{A2808A79-2905-41A1-B99C-1D393D6CBBB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6423CBA3-567A-4416-8DCF-ACBDBFE4FA8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165E1-39E1-4A48-8ED6-9C3A96357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65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9" name="Presentation Footer">
            <a:extLst>
              <a:ext uri="{FF2B5EF4-FFF2-40B4-BE49-F238E27FC236}">
                <a16:creationId xmlns:a16="http://schemas.microsoft.com/office/drawing/2014/main" id="{F2288642-D6A8-4716-B5EF-36D68817E0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76E9A6AC-3A56-4D69-B8B6-5E24CE0B75A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AC6746E-625A-44F1-923D-85D1DDF84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80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tation Footer">
            <a:extLst>
              <a:ext uri="{FF2B5EF4-FFF2-40B4-BE49-F238E27FC236}">
                <a16:creationId xmlns:a16="http://schemas.microsoft.com/office/drawing/2014/main" id="{99A7B0C4-BC7D-457C-B648-F1FE808CD6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CD72F5B7-8C3E-4398-BD4E-B469E521981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4363D4C-937A-4BA3-973F-C587E7E9FF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685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39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3500"/>
            <a:ext cx="11418059" cy="145631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297" y="2207790"/>
            <a:ext cx="11418059" cy="4276591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10" name="Presentation Footer">
            <a:extLst>
              <a:ext uri="{FF2B5EF4-FFF2-40B4-BE49-F238E27FC236}">
                <a16:creationId xmlns:a16="http://schemas.microsoft.com/office/drawing/2014/main" id="{9853FC5B-A1A5-4F7F-A104-DF817D18524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83AEF06C-AE3F-4BB4-AD32-87AFCA4C34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24280CD-7F82-4378-B4EB-A953855D6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756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graphic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 bwMode="hidden">
          <a:xfrm>
            <a:off x="0" y="2208123"/>
            <a:ext cx="4011231" cy="4271259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2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63936" y="2495762"/>
            <a:ext cx="3647623" cy="1823826"/>
          </a:xfrm>
        </p:spPr>
        <p:txBody>
          <a:bodyPr tIns="0" bIns="0" anchor="t" anchorCtr="0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3735" b="1" spc="-10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00%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297" y="4127606"/>
            <a:ext cx="3361929" cy="216439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16" b="0">
                <a:solidFill>
                  <a:schemeClr val="bg1"/>
                </a:solidFill>
              </a:defRPr>
            </a:lvl1pPr>
            <a:lvl2pPr marL="184691" indent="-18469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bg1"/>
                </a:solidFill>
              </a:defRPr>
            </a:lvl2pPr>
            <a:lvl3pPr marL="369381" indent="-18469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>
                <a:solidFill>
                  <a:schemeClr val="bg1"/>
                </a:solidFill>
              </a:defRPr>
            </a:lvl3pPr>
            <a:lvl4pPr marL="554072" indent="-18469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bg1"/>
                </a:solidFill>
              </a:defRPr>
            </a:lvl4pPr>
            <a:lvl5pPr marL="738762" indent="-18469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923453" indent="-184691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6pPr>
            <a:lvl7pPr marL="1108143" indent="-184691">
              <a:spcBef>
                <a:spcPts val="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</a:defRPr>
            </a:lvl7pPr>
            <a:lvl8pPr marL="1292834" indent="-184691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8pPr>
            <a:lvl9pPr marL="1477524" indent="-184691">
              <a:spcBef>
                <a:spcPts val="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4370350" y="2199790"/>
            <a:ext cx="7495006" cy="4279591"/>
          </a:xfrm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22E99923-0EF3-4147-8318-0DCE770AA4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E63AAD15-CC4C-4F4E-A7D4-8BDF4A9C465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704AF40-9537-48E1-AA82-98F733AB7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885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47296" y="2199790"/>
            <a:ext cx="3563935" cy="1399866"/>
          </a:xfrm>
        </p:spPr>
        <p:txBody>
          <a:bodyPr anchor="ctr" anchorCtr="0"/>
          <a:lstStyle>
            <a:lvl1pPr>
              <a:lnSpc>
                <a:spcPct val="100000"/>
              </a:lnSpc>
              <a:defRPr sz="8584" b="0" spc="-10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 smtClean="0"/>
              <a:t>00%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70349" y="2199790"/>
            <a:ext cx="3568745" cy="1399866"/>
          </a:xfrm>
        </p:spPr>
        <p:txBody>
          <a:bodyPr anchor="ctr" anchorCtr="0"/>
          <a:lstStyle>
            <a:lvl1pPr>
              <a:lnSpc>
                <a:spcPct val="100000"/>
              </a:lnSpc>
              <a:defRPr sz="8584" b="0" spc="-10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smtClean="0"/>
              <a:t>00%</a:t>
            </a:r>
            <a:endParaRPr lang="en-GB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03940" y="2199790"/>
            <a:ext cx="3563935" cy="1399866"/>
          </a:xfrm>
        </p:spPr>
        <p:txBody>
          <a:bodyPr anchor="ctr" anchorCtr="0"/>
          <a:lstStyle>
            <a:lvl1pPr>
              <a:lnSpc>
                <a:spcPct val="100000"/>
              </a:lnSpc>
              <a:defRPr sz="8584" b="0" spc="-10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00%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7296" y="3778687"/>
            <a:ext cx="3563935" cy="2706363"/>
          </a:xfrm>
        </p:spPr>
        <p:txBody>
          <a:bodyPr/>
          <a:lstStyle>
            <a:lvl1pPr>
              <a:spcBef>
                <a:spcPts val="0"/>
              </a:spcBef>
              <a:spcAft>
                <a:spcPts val="606"/>
              </a:spcAft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04FBFED-85D0-8C43-84C6-BADD19241EDC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370350" y="3778687"/>
            <a:ext cx="3568745" cy="2706363"/>
          </a:xfrm>
        </p:spPr>
        <p:txBody>
          <a:bodyPr/>
          <a:lstStyle>
            <a:lvl1pPr>
              <a:spcBef>
                <a:spcPts val="0"/>
              </a:spcBef>
              <a:spcAft>
                <a:spcPts val="606"/>
              </a:spcAft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7D43B0B-6C29-D449-BC95-219F98DA27E0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303940" y="3778687"/>
            <a:ext cx="3563935" cy="2706363"/>
          </a:xfrm>
        </p:spPr>
        <p:txBody>
          <a:bodyPr/>
          <a:lstStyle>
            <a:lvl1pPr>
              <a:spcBef>
                <a:spcPts val="0"/>
              </a:spcBef>
              <a:spcAft>
                <a:spcPts val="606"/>
              </a:spcAft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Presentation Footer">
            <a:extLst>
              <a:ext uri="{FF2B5EF4-FFF2-40B4-BE49-F238E27FC236}">
                <a16:creationId xmlns:a16="http://schemas.microsoft.com/office/drawing/2014/main" id="{488ECE07-0F56-4D42-88E7-9EE4A6875A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92A20B44-BAC5-421A-834E-C0336D10C99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3099B9F-B5BB-4BD7-90DF-E6FE03CA9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00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8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447297" y="2208123"/>
            <a:ext cx="11418059" cy="4271259"/>
          </a:xfrm>
        </p:spPr>
        <p:txBody>
          <a:bodyPr anchor="ctr" anchorCtr="0"/>
          <a:lstStyle>
            <a:lvl1pPr algn="ctr">
              <a:defRPr sz="1212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2" name="Presentation Footer">
            <a:extLst>
              <a:ext uri="{FF2B5EF4-FFF2-40B4-BE49-F238E27FC236}">
                <a16:creationId xmlns:a16="http://schemas.microsoft.com/office/drawing/2014/main" id="{C65B6F41-E802-4CF5-8B9F-07044F8CB1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3213A3B9-A059-4CBD-8F51-BA0FDCD9A0F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D55E6CB-0F32-42F1-A94F-C799A281C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190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297" y="449957"/>
            <a:ext cx="5527866" cy="2549756"/>
          </a:xfrm>
        </p:spPr>
        <p:txBody>
          <a:bodyPr anchor="b" anchorCtr="0"/>
          <a:lstStyle>
            <a:lvl1pPr algn="l">
              <a:lnSpc>
                <a:spcPct val="85000"/>
              </a:lnSpc>
              <a:defRPr sz="5857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5B5A1-1961-2549-9AC7-6FB51905A5F2}"/>
              </a:ext>
            </a:extLst>
          </p:cNvPr>
          <p:cNvSpPr txBox="1"/>
          <p:nvPr/>
        </p:nvSpPr>
        <p:spPr>
          <a:xfrm>
            <a:off x="447296" y="4619558"/>
            <a:ext cx="5527866" cy="3574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GB" sz="1212" dirty="0" smtClean="0">
                <a:solidFill>
                  <a:schemeClr val="tx1"/>
                </a:solidFill>
              </a:rPr>
              <a:t>pwc.com</a:t>
            </a:r>
            <a:endParaRPr lang="en-GB" sz="1212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5186753"/>
            <a:ext cx="12312650" cy="201256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2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295" y="5521363"/>
            <a:ext cx="11418060" cy="1523855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12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12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12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12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12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12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12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12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12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 smtClean="0"/>
              <a:t>[Legal]</a:t>
            </a:r>
            <a:endParaRPr lang="en-GB" dirty="0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5386784" y="0"/>
            <a:ext cx="6925866" cy="719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345" tIns="46172" rIns="92345" bIns="46172" numCol="1" anchor="t" anchorCtr="0" compatLnSpc="1">
            <a:prstTxWarp prst="textNoShape">
              <a:avLst/>
            </a:prstTxWarp>
          </a:bodyPr>
          <a:lstStyle/>
          <a:p>
            <a:endParaRPr lang="en-GB" sz="1862" dirty="0"/>
          </a:p>
        </p:txBody>
      </p:sp>
    </p:spTree>
    <p:extLst>
      <p:ext uri="{BB962C8B-B14F-4D97-AF65-F5344CB8AC3E}">
        <p14:creationId xmlns:p14="http://schemas.microsoft.com/office/powerpoint/2010/main" val="920081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081" y="1178222"/>
            <a:ext cx="9234488" cy="2506427"/>
          </a:xfrm>
        </p:spPr>
        <p:txBody>
          <a:bodyPr anchor="b"/>
          <a:lstStyle>
            <a:lvl1pPr algn="ctr">
              <a:defRPr sz="605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081" y="3781306"/>
            <a:ext cx="9234488" cy="1738167"/>
          </a:xfrm>
        </p:spPr>
        <p:txBody>
          <a:bodyPr/>
          <a:lstStyle>
            <a:lvl1pPr marL="0" indent="0" algn="ctr">
              <a:buNone/>
              <a:defRPr sz="2424"/>
            </a:lvl1pPr>
            <a:lvl2pPr marL="461726" indent="0" algn="ctr">
              <a:buNone/>
              <a:defRPr sz="2020"/>
            </a:lvl2pPr>
            <a:lvl3pPr marL="923453" indent="0" algn="ctr">
              <a:buNone/>
              <a:defRPr sz="1818"/>
            </a:lvl3pPr>
            <a:lvl4pPr marL="1385179" indent="0" algn="ctr">
              <a:buNone/>
              <a:defRPr sz="1616"/>
            </a:lvl4pPr>
            <a:lvl5pPr marL="1846905" indent="0" algn="ctr">
              <a:buNone/>
              <a:defRPr sz="1616"/>
            </a:lvl5pPr>
            <a:lvl6pPr marL="2308631" indent="0" algn="ctr">
              <a:buNone/>
              <a:defRPr sz="1616"/>
            </a:lvl6pPr>
            <a:lvl7pPr marL="2770358" indent="0" algn="ctr">
              <a:buNone/>
              <a:defRPr sz="1616"/>
            </a:lvl7pPr>
            <a:lvl8pPr marL="3232084" indent="0" algn="ctr">
              <a:buNone/>
              <a:defRPr sz="1616"/>
            </a:lvl8pPr>
            <a:lvl9pPr marL="3693810" indent="0" algn="ctr">
              <a:buNone/>
              <a:defRPr sz="1616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35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ull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1940"/>
            <a:ext cx="11418059" cy="527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22B17-E9E9-3842-A116-5C0D59C56C8F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7295" y="979889"/>
            <a:ext cx="11418060" cy="92992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9pPr>
          </a:lstStyle>
          <a:p>
            <a:r>
              <a:rPr lang="en-GB" dirty="0" smtClean="0"/>
              <a:t>[Optional slide subtitle]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297" y="2208123"/>
            <a:ext cx="11418059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12" name="Presentation Footer">
            <a:extLst>
              <a:ext uri="{FF2B5EF4-FFF2-40B4-BE49-F238E27FC236}">
                <a16:creationId xmlns:a16="http://schemas.microsoft.com/office/drawing/2014/main" id="{C0A96048-10F2-4224-818D-5BECEE16847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C1F41BA3-BD4F-444B-8A48-A3CC74630D9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362C54E-6F95-4E35-B11E-0FA6890BB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90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3500"/>
            <a:ext cx="11418059" cy="145631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297" y="2208123"/>
            <a:ext cx="3563935" cy="4271259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10" name="Presentation Footer">
            <a:extLst>
              <a:ext uri="{FF2B5EF4-FFF2-40B4-BE49-F238E27FC236}">
                <a16:creationId xmlns:a16="http://schemas.microsoft.com/office/drawing/2014/main" id="{7B52BB9D-0714-41EB-A065-3C9301AC9A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4CDD38BF-B105-49DA-8707-FF2BB7A24DF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6F070B6-A4B1-450C-9787-CEE408FDB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58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1940"/>
            <a:ext cx="11418059" cy="527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C758DF0-2055-C446-AF59-8BED8AF86DA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7295" y="979889"/>
            <a:ext cx="11418060" cy="92992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9pPr>
          </a:lstStyle>
          <a:p>
            <a:r>
              <a:rPr lang="en-GB" dirty="0" smtClean="0"/>
              <a:t>[Optional slide subtitle]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297" y="2208123"/>
            <a:ext cx="3563935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12" name="Presentation Footer">
            <a:extLst>
              <a:ext uri="{FF2B5EF4-FFF2-40B4-BE49-F238E27FC236}">
                <a16:creationId xmlns:a16="http://schemas.microsoft.com/office/drawing/2014/main" id="{AD04E10A-3CEF-447C-885A-911D225054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26D0D962-572E-435C-BDA7-54D718BEA5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6DA80911-AAEC-40A3-90D1-AF7AD8369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42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Conten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297" y="2208123"/>
            <a:ext cx="3563935" cy="42712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13" name="Presentation Footer">
            <a:extLst>
              <a:ext uri="{FF2B5EF4-FFF2-40B4-BE49-F238E27FC236}">
                <a16:creationId xmlns:a16="http://schemas.microsoft.com/office/drawing/2014/main" id="{E542CCAF-6994-4C2E-A29F-F9E9E6F795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8B579EE4-B6F2-46DD-AB07-6E80B1CEEAE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C500E16-A5D2-464A-BABA-F48C4283B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820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3500"/>
            <a:ext cx="11418059" cy="145631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7296" y="2208123"/>
            <a:ext cx="5527867" cy="427125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7488" y="2208123"/>
            <a:ext cx="5527867" cy="427125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11" name="Presentation Footer">
            <a:extLst>
              <a:ext uri="{FF2B5EF4-FFF2-40B4-BE49-F238E27FC236}">
                <a16:creationId xmlns:a16="http://schemas.microsoft.com/office/drawing/2014/main" id="{E7ED5D26-0F4E-4435-AE02-4BF4504008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25C81924-25E8-4886-B2A4-3E64CBC6F55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1D092D2-EB9A-42A2-9448-EC3149819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69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7297" y="451940"/>
            <a:ext cx="11418059" cy="527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2E0820E-E86A-4245-AF6A-000EBF442F6A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7295" y="979889"/>
            <a:ext cx="11418060" cy="92992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24"/>
            </a:lvl9pPr>
          </a:lstStyle>
          <a:p>
            <a:r>
              <a:rPr lang="en-GB" dirty="0" smtClean="0"/>
              <a:t>[Optional slide subtitle]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7296" y="2208123"/>
            <a:ext cx="5527867" cy="427125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7489" y="2208122"/>
            <a:ext cx="5527866" cy="427125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13" name="Presentation Footer">
            <a:extLst>
              <a:ext uri="{FF2B5EF4-FFF2-40B4-BE49-F238E27FC236}">
                <a16:creationId xmlns:a16="http://schemas.microsoft.com/office/drawing/2014/main" id="{067D2AEA-341E-4BEC-9DE2-87F1D311F5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7295" y="6671364"/>
            <a:ext cx="5527868" cy="143986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FFDA629C-04CF-4329-A513-8273BEBC5E4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083099" y="6671364"/>
            <a:ext cx="1782256" cy="143986"/>
          </a:xfrm>
        </p:spPr>
        <p:txBody>
          <a:bodyPr/>
          <a:lstStyle/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3EEAEFD-4D96-414E-BFBD-5330580641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83099" y="6815350"/>
            <a:ext cx="1782256" cy="143986"/>
          </a:xfrm>
        </p:spPr>
        <p:txBody>
          <a:bodyPr/>
          <a:lstStyle/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0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297" y="453501"/>
            <a:ext cx="11418059" cy="145631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dirty="0" smtClean="0"/>
              <a:t>[Slide title]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297" y="2208123"/>
            <a:ext cx="11418059" cy="4271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resentation Footer">
            <a:extLst>
              <a:ext uri="{FF2B5EF4-FFF2-40B4-BE49-F238E27FC236}">
                <a16:creationId xmlns:a16="http://schemas.microsoft.com/office/drawing/2014/main" id="{BE929DBE-EF12-9845-B0FD-DF795B823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7295" y="6671364"/>
            <a:ext cx="5527868" cy="14398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7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CAC161DD-0A25-2B4E-956E-04296B590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099" y="6671364"/>
            <a:ext cx="1782256" cy="14398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7">
                <a:solidFill>
                  <a:schemeClr val="tx1"/>
                </a:solidFill>
              </a:defRPr>
            </a:lvl1pPr>
          </a:lstStyle>
          <a:p>
            <a:fld id="{F3B5047B-D2CC-40EB-844F-631C3FAC8AA0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8" name="PwCFirm"/>
          <p:cNvSpPr txBox="1"/>
          <p:nvPr/>
        </p:nvSpPr>
        <p:spPr>
          <a:xfrm>
            <a:off x="447296" y="6815350"/>
            <a:ext cx="5527867" cy="14398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GB" sz="757" b="0" dirty="0">
                <a:solidFill>
                  <a:schemeClr val="tx1"/>
                </a:solidFill>
              </a:rPr>
              <a:t>PwC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083099" y="6815350"/>
            <a:ext cx="1782256" cy="1439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757">
                <a:solidFill>
                  <a:schemeClr val="tx1"/>
                </a:solidFill>
              </a:defRPr>
            </a:lvl1pPr>
          </a:lstStyle>
          <a:p>
            <a:fld id="{73F21766-78B9-4A8A-BA21-66120E660D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57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lvl1pPr algn="l" defTabSz="923453" rtl="0" eaLnBrk="1" latinLnBrk="0" hangingPunct="1">
        <a:lnSpc>
          <a:spcPct val="85000"/>
        </a:lnSpc>
        <a:spcBef>
          <a:spcPct val="0"/>
        </a:spcBef>
        <a:buNone/>
        <a:defRPr sz="32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23453" rtl="0" eaLnBrk="1" latinLnBrk="0" hangingPunct="1">
        <a:lnSpc>
          <a:spcPct val="100000"/>
        </a:lnSpc>
        <a:spcBef>
          <a:spcPts val="0"/>
        </a:spcBef>
        <a:spcAft>
          <a:spcPts val="1212"/>
        </a:spcAft>
        <a:buFont typeface="Arial" panose="020B0604020202020204" pitchFamily="34" charset="0"/>
        <a:buNone/>
        <a:defRPr sz="1818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23453" rtl="0" eaLnBrk="1" latinLnBrk="0" hangingPunct="1">
        <a:lnSpc>
          <a:spcPct val="100000"/>
        </a:lnSpc>
        <a:spcBef>
          <a:spcPts val="0"/>
        </a:spcBef>
        <a:spcAft>
          <a:spcPts val="606"/>
        </a:spcAft>
        <a:buFont typeface="Arial" panose="020B0604020202020204" pitchFamily="34" charset="0"/>
        <a:buNone/>
        <a:defRPr sz="1616" kern="1200">
          <a:solidFill>
            <a:schemeClr val="tx1"/>
          </a:solidFill>
          <a:latin typeface="+mn-lt"/>
          <a:ea typeface="+mn-ea"/>
          <a:cs typeface="+mn-cs"/>
        </a:defRPr>
      </a:lvl2pPr>
      <a:lvl3pPr marL="182767" indent="-182767" algn="l" defTabSz="923453" rtl="0" eaLnBrk="1" latinLnBrk="0" hangingPunct="1">
        <a:lnSpc>
          <a:spcPct val="100000"/>
        </a:lnSpc>
        <a:spcBef>
          <a:spcPts val="0"/>
        </a:spcBef>
        <a:spcAft>
          <a:spcPts val="606"/>
        </a:spcAft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3pPr>
      <a:lvl4pPr marL="365533" indent="-182767" algn="l" defTabSz="923453" rtl="0" eaLnBrk="1" latinLnBrk="0" hangingPunct="1">
        <a:lnSpc>
          <a:spcPct val="100000"/>
        </a:lnSpc>
        <a:spcBef>
          <a:spcPts val="0"/>
        </a:spcBef>
        <a:spcAft>
          <a:spcPts val="606"/>
        </a:spcAft>
        <a:buFont typeface="Arial" panose="020B0604020202020204" pitchFamily="34" charset="0"/>
        <a:buChar char="–"/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554072" indent="-182767" algn="l" defTabSz="923453" rtl="0" eaLnBrk="1" latinLnBrk="0" hangingPunct="1">
        <a:lnSpc>
          <a:spcPct val="100000"/>
        </a:lnSpc>
        <a:spcBef>
          <a:spcPts val="0"/>
        </a:spcBef>
        <a:spcAft>
          <a:spcPts val="606"/>
        </a:spcAft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738762" indent="-184691" algn="l" defTabSz="923453" rtl="0" eaLnBrk="1" latinLnBrk="0" hangingPunct="1">
        <a:lnSpc>
          <a:spcPct val="100000"/>
        </a:lnSpc>
        <a:spcBef>
          <a:spcPts val="0"/>
        </a:spcBef>
        <a:spcAft>
          <a:spcPts val="606"/>
        </a:spcAft>
        <a:buFont typeface="Arial" panose="020B0604020202020204" pitchFamily="34" charset="0"/>
        <a:buChar char="–"/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923453" indent="-184691" algn="l" defTabSz="923453" rtl="0" eaLnBrk="1" latinLnBrk="0" hangingPunct="1">
        <a:lnSpc>
          <a:spcPct val="100000"/>
        </a:lnSpc>
        <a:spcBef>
          <a:spcPts val="0"/>
        </a:spcBef>
        <a:spcAft>
          <a:spcPts val="606"/>
        </a:spcAft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1108143" indent="-184691" algn="l" defTabSz="923453" rtl="0" eaLnBrk="1" latinLnBrk="0" hangingPunct="1">
        <a:lnSpc>
          <a:spcPct val="100000"/>
        </a:lnSpc>
        <a:spcBef>
          <a:spcPts val="0"/>
        </a:spcBef>
        <a:spcAft>
          <a:spcPts val="606"/>
        </a:spcAft>
        <a:buFont typeface="Arial" panose="020B0604020202020204" pitchFamily="34" charset="0"/>
        <a:buChar char="–"/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1292834" indent="-184691" algn="l" defTabSz="923453" rtl="0" eaLnBrk="1" latinLnBrk="0" hangingPunct="1">
        <a:lnSpc>
          <a:spcPct val="100000"/>
        </a:lnSpc>
        <a:spcBef>
          <a:spcPts val="0"/>
        </a:spcBef>
        <a:spcAft>
          <a:spcPts val="606"/>
        </a:spcAft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3453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461726" algn="l" defTabSz="923453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2pPr>
      <a:lvl3pPr marL="923453" algn="l" defTabSz="923453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3pPr>
      <a:lvl4pPr marL="1385179" algn="l" defTabSz="923453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846905" algn="l" defTabSz="923453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308631" algn="l" defTabSz="923453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770358" algn="l" defTabSz="923453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3232084" algn="l" defTabSz="923453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693810" algn="l" defTabSz="923453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78" userDrawn="1">
          <p15:clr>
            <a:srgbClr val="F26B43"/>
          </p15:clr>
        </p15:guide>
        <p15:guide id="1" pos="282" userDrawn="1">
          <p15:clr>
            <a:srgbClr val="F26B43"/>
          </p15:clr>
        </p15:guide>
        <p15:guide id="2" pos="7474" userDrawn="1">
          <p15:clr>
            <a:srgbClr val="F26B43"/>
          </p15:clr>
        </p15:guide>
        <p15:guide id="3" pos="3992" userDrawn="1">
          <p15:clr>
            <a:srgbClr val="F26B43"/>
          </p15:clr>
        </p15:guide>
        <p15:guide id="4" pos="3764" userDrawn="1">
          <p15:clr>
            <a:srgbClr val="F26B43"/>
          </p15:clr>
        </p15:guide>
        <p15:guide id="5" orient="horz" pos="4082" userDrawn="1">
          <p15:clr>
            <a:srgbClr val="F26B43"/>
          </p15:clr>
        </p15:guide>
        <p15:guide id="6" pos="2753" userDrawn="1">
          <p15:clr>
            <a:srgbClr val="F26B43"/>
          </p15:clr>
        </p15:guide>
        <p15:guide id="7" pos="2527" userDrawn="1">
          <p15:clr>
            <a:srgbClr val="F26B43"/>
          </p15:clr>
        </p15:guide>
        <p15:guide id="8" pos="5001" userDrawn="1">
          <p15:clr>
            <a:srgbClr val="F26B43"/>
          </p15:clr>
        </p15:guide>
        <p15:guide id="9" pos="5228" userDrawn="1">
          <p15:clr>
            <a:srgbClr val="F26B43"/>
          </p15:clr>
        </p15:guide>
        <p15:guide id="10" orient="horz" pos="2268" userDrawn="1">
          <p15:clr>
            <a:srgbClr val="F26B43"/>
          </p15:clr>
        </p15:guide>
        <p15:guide id="11" orient="horz" pos="1391" userDrawn="1">
          <p15:clr>
            <a:srgbClr val="F26B43"/>
          </p15:clr>
        </p15:guide>
        <p15:guide id="12" orient="horz" pos="1203" userDrawn="1">
          <p15:clr>
            <a:srgbClr val="F26B43"/>
          </p15:clr>
        </p15:guide>
        <p15:guide id="13" orient="horz" pos="2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Lambda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				-- Danni </a:t>
            </a:r>
            <a:r>
              <a:rPr lang="de-DE" dirty="0"/>
              <a:t>L</a:t>
            </a:r>
            <a:r>
              <a:rPr lang="de-DE" dirty="0" smtClean="0"/>
              <a:t>ong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2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081" y="1270194"/>
            <a:ext cx="9234488" cy="417924"/>
          </a:xfrm>
        </p:spPr>
        <p:txBody>
          <a:bodyPr>
            <a:normAutofit fontScale="90000"/>
          </a:bodyPr>
          <a:lstStyle/>
          <a:p>
            <a:pPr algn="l"/>
            <a:r>
              <a:rPr lang="de-DE" sz="2828" dirty="0"/>
              <a:t>Lambda </a:t>
            </a:r>
            <a:r>
              <a:rPr lang="de-DE" sz="2828" dirty="0" err="1"/>
              <a:t>function</a:t>
            </a:r>
            <a:r>
              <a:rPr lang="de-DE" sz="2828" dirty="0"/>
              <a:t>: Common </a:t>
            </a:r>
            <a:r>
              <a:rPr lang="de-DE" sz="2828" dirty="0" err="1" smtClean="0"/>
              <a:t>usage</a:t>
            </a:r>
            <a:r>
              <a:rPr lang="de-DE" sz="2828" dirty="0" smtClean="0"/>
              <a:t> </a:t>
            </a:r>
            <a:r>
              <a:rPr lang="de-DE" sz="2828" dirty="0" smtClean="0">
                <a:solidFill>
                  <a:srgbClr val="D04A02"/>
                </a:solidFill>
              </a:rPr>
              <a:t>in Pandas </a:t>
            </a:r>
            <a:r>
              <a:rPr lang="de-DE" sz="2828" dirty="0">
                <a:solidFill>
                  <a:srgbClr val="D04A02"/>
                </a:solidFill>
              </a:rPr>
              <a:t/>
            </a:r>
            <a:br>
              <a:rPr lang="de-DE" sz="2828" dirty="0">
                <a:solidFill>
                  <a:srgbClr val="D04A02"/>
                </a:solidFill>
              </a:rPr>
            </a:br>
            <a:endParaRPr lang="de-DE" sz="2828" dirty="0">
              <a:solidFill>
                <a:srgbClr val="D04A0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081" y="1780445"/>
            <a:ext cx="9234488" cy="4377147"/>
          </a:xfrm>
        </p:spPr>
        <p:txBody>
          <a:bodyPr/>
          <a:lstStyle/>
          <a:p>
            <a:pPr algn="l"/>
            <a:r>
              <a:rPr lang="en-US" sz="2020" dirty="0" err="1" smtClean="0">
                <a:solidFill>
                  <a:schemeClr val="tx1"/>
                </a:solidFill>
              </a:rPr>
              <a:t>Sytax</a:t>
            </a:r>
            <a:r>
              <a:rPr lang="en-US" sz="2020" dirty="0">
                <a:solidFill>
                  <a:schemeClr val="tx1"/>
                </a:solidFill>
              </a:rPr>
              <a:t>:</a:t>
            </a:r>
            <a:endParaRPr lang="de-DE" sz="2020" dirty="0">
              <a:solidFill>
                <a:schemeClr val="tx1"/>
              </a:solidFill>
            </a:endParaRPr>
          </a:p>
          <a:p>
            <a:pPr marL="288579" indent="-288579" algn="l">
              <a:buFont typeface="Arial" panose="020B0604020202020204" pitchFamily="34" charset="0"/>
              <a:buChar char="•"/>
            </a:pPr>
            <a:r>
              <a:rPr lang="en-US" sz="1818" b="0" dirty="0" err="1">
                <a:solidFill>
                  <a:schemeClr val="tx1"/>
                </a:solidFill>
              </a:rPr>
              <a:t>df</a:t>
            </a:r>
            <a:r>
              <a:rPr lang="en-US" sz="1818" b="0" dirty="0">
                <a:solidFill>
                  <a:schemeClr val="tx1"/>
                </a:solidFill>
              </a:rPr>
              <a:t>[‘</a:t>
            </a:r>
            <a:r>
              <a:rPr lang="en-US" sz="1818" b="0" dirty="0" err="1">
                <a:solidFill>
                  <a:schemeClr val="tx1"/>
                </a:solidFill>
              </a:rPr>
              <a:t>new_column</a:t>
            </a:r>
            <a:r>
              <a:rPr lang="en-US" sz="1818" b="0" dirty="0">
                <a:solidFill>
                  <a:schemeClr val="tx1"/>
                </a:solidFill>
              </a:rPr>
              <a:t>’] = </a:t>
            </a:r>
            <a:r>
              <a:rPr lang="en-US" sz="1818" b="0" dirty="0" err="1">
                <a:solidFill>
                  <a:schemeClr val="tx1"/>
                </a:solidFill>
              </a:rPr>
              <a:t>df.apply</a:t>
            </a:r>
            <a:r>
              <a:rPr lang="en-US" sz="1818" b="0" dirty="0">
                <a:solidFill>
                  <a:schemeClr val="tx1"/>
                </a:solidFill>
              </a:rPr>
              <a:t>(</a:t>
            </a:r>
            <a:r>
              <a:rPr lang="en-US" sz="1818" b="0" dirty="0"/>
              <a:t>lambda</a:t>
            </a:r>
            <a:r>
              <a:rPr lang="en-US" sz="1818" b="0" dirty="0">
                <a:solidFill>
                  <a:schemeClr val="tx1"/>
                </a:solidFill>
              </a:rPr>
              <a:t> x: expression, </a:t>
            </a:r>
            <a:r>
              <a:rPr lang="en-US" sz="1818" b="0" dirty="0" smtClean="0">
                <a:solidFill>
                  <a:schemeClr val="tx1"/>
                </a:solidFill>
              </a:rPr>
              <a:t>axis=1</a:t>
            </a:r>
            <a:r>
              <a:rPr lang="en-US" sz="1818" b="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818" dirty="0" smtClean="0">
                <a:solidFill>
                  <a:schemeClr val="tx1"/>
                </a:solidFill>
              </a:rPr>
              <a:t>Example1 :</a:t>
            </a:r>
            <a:endParaRPr lang="en-US" sz="1818" dirty="0">
              <a:solidFill>
                <a:schemeClr val="tx1"/>
              </a:solidFill>
            </a:endParaRPr>
          </a:p>
          <a:p>
            <a:pPr algn="l"/>
            <a:endParaRPr lang="de-DE" sz="2020" dirty="0">
              <a:solidFill>
                <a:schemeClr val="tx1"/>
              </a:solidFill>
            </a:endParaRPr>
          </a:p>
          <a:p>
            <a:pPr algn="l"/>
            <a:endParaRPr lang="de-DE" dirty="0"/>
          </a:p>
        </p:txBody>
      </p: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>
            <a:off x="1539081" y="1479156"/>
            <a:ext cx="9234488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81" y="3027166"/>
            <a:ext cx="1779811" cy="1144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18" y="4296706"/>
            <a:ext cx="7115109" cy="17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081" y="1270194"/>
            <a:ext cx="9234488" cy="417924"/>
          </a:xfrm>
        </p:spPr>
        <p:txBody>
          <a:bodyPr>
            <a:normAutofit fontScale="90000"/>
          </a:bodyPr>
          <a:lstStyle/>
          <a:p>
            <a:pPr algn="l"/>
            <a:r>
              <a:rPr lang="de-DE" sz="2828" dirty="0"/>
              <a:t>Lambda </a:t>
            </a:r>
            <a:r>
              <a:rPr lang="de-DE" sz="2828" dirty="0" err="1"/>
              <a:t>function</a:t>
            </a:r>
            <a:r>
              <a:rPr lang="de-DE" sz="2828" dirty="0"/>
              <a:t>: Common </a:t>
            </a:r>
            <a:r>
              <a:rPr lang="de-DE" sz="2828" dirty="0" err="1" smtClean="0"/>
              <a:t>usage</a:t>
            </a:r>
            <a:r>
              <a:rPr lang="de-DE" sz="2828" dirty="0" smtClean="0"/>
              <a:t> in Pandas </a:t>
            </a:r>
            <a:r>
              <a:rPr lang="de-DE" sz="2828" dirty="0"/>
              <a:t/>
            </a:r>
            <a:br>
              <a:rPr lang="de-DE" sz="2828" dirty="0"/>
            </a:br>
            <a:endParaRPr lang="de-DE" sz="2828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081" y="1820037"/>
            <a:ext cx="9234488" cy="4377147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Example2 :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2.1 add a new column named ‘location’ into the </a:t>
            </a:r>
            <a:r>
              <a:rPr lang="en-US" sz="1400" dirty="0" err="1" smtClean="0">
                <a:solidFill>
                  <a:schemeClr val="tx1"/>
                </a:solidFill>
              </a:rPr>
              <a:t>dataframe</a:t>
            </a:r>
            <a:r>
              <a:rPr lang="en-US" sz="1400" dirty="0" smtClean="0">
                <a:solidFill>
                  <a:schemeClr val="tx1"/>
                </a:solidFill>
              </a:rPr>
              <a:t>: if region is ‘a’ then ‘location’ is ‘South’, everything else will be ‘North’</a:t>
            </a:r>
            <a:endParaRPr lang="de-DE" sz="1400" u="sng" dirty="0">
              <a:solidFill>
                <a:srgbClr val="D04A02"/>
              </a:solidFill>
            </a:endParaRPr>
          </a:p>
          <a:p>
            <a:pPr algn="l"/>
            <a:endParaRPr lang="de-DE" dirty="0"/>
          </a:p>
        </p:txBody>
      </p: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>
            <a:off x="1539081" y="1479156"/>
            <a:ext cx="9234488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81" y="2760330"/>
            <a:ext cx="2524919" cy="1282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48" y="4251789"/>
            <a:ext cx="7831234" cy="216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081" y="1270194"/>
            <a:ext cx="9234488" cy="417924"/>
          </a:xfrm>
        </p:spPr>
        <p:txBody>
          <a:bodyPr>
            <a:normAutofit fontScale="90000"/>
          </a:bodyPr>
          <a:lstStyle/>
          <a:p>
            <a:pPr algn="l"/>
            <a:r>
              <a:rPr lang="de-DE" sz="2828" dirty="0"/>
              <a:t>Lambda </a:t>
            </a:r>
            <a:r>
              <a:rPr lang="de-DE" sz="2828" dirty="0" err="1"/>
              <a:t>function</a:t>
            </a:r>
            <a:r>
              <a:rPr lang="de-DE" sz="2828" dirty="0"/>
              <a:t>: </a:t>
            </a:r>
            <a:r>
              <a:rPr lang="en-US" sz="2828" dirty="0"/>
              <a:t>Explicit is better than implicit</a:t>
            </a:r>
            <a:r>
              <a:rPr lang="de-DE" sz="2828" dirty="0"/>
              <a:t> </a:t>
            </a:r>
            <a:br>
              <a:rPr lang="de-DE" sz="2828" dirty="0"/>
            </a:br>
            <a:endParaRPr lang="de-DE" sz="2828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081" y="1863572"/>
            <a:ext cx="9234488" cy="4377147"/>
          </a:xfrm>
        </p:spPr>
        <p:txBody>
          <a:bodyPr/>
          <a:lstStyle/>
          <a:p>
            <a:pPr algn="l"/>
            <a:r>
              <a:rPr lang="en-US" altLang="zh-CN" dirty="0" smtClean="0"/>
              <a:t>Guess: </a:t>
            </a:r>
            <a:endParaRPr lang="de-DE" altLang="zh-CN" dirty="0"/>
          </a:p>
          <a:p>
            <a:pPr algn="l"/>
            <a:r>
              <a:rPr lang="en-US" altLang="zh-CN" sz="1818" b="0" dirty="0">
                <a:solidFill>
                  <a:schemeClr val="tx1"/>
                </a:solidFill>
              </a:rPr>
              <a:t>lambda x: [[y for j, y in enumerate(set(x)) if </a:t>
            </a:r>
            <a:r>
              <a:rPr lang="en-US" altLang="zh-CN" sz="1818" b="0" dirty="0" err="1">
                <a:solidFill>
                  <a:schemeClr val="tx1"/>
                </a:solidFill>
              </a:rPr>
              <a:t>i</a:t>
            </a:r>
            <a:r>
              <a:rPr lang="en-US" altLang="zh-CN" sz="1818" b="0" dirty="0">
                <a:solidFill>
                  <a:schemeClr val="tx1"/>
                </a:solidFill>
              </a:rPr>
              <a:t>&gt;j] for </a:t>
            </a:r>
            <a:r>
              <a:rPr lang="en-US" altLang="zh-CN" sz="1818" b="0" dirty="0" err="1">
                <a:solidFill>
                  <a:schemeClr val="tx1"/>
                </a:solidFill>
              </a:rPr>
              <a:t>i</a:t>
            </a:r>
            <a:r>
              <a:rPr lang="en-US" altLang="zh-CN" sz="1818" b="0" dirty="0">
                <a:solidFill>
                  <a:schemeClr val="tx1"/>
                </a:solidFill>
              </a:rPr>
              <a:t> in range(2**</a:t>
            </a:r>
            <a:r>
              <a:rPr lang="en-US" altLang="zh-CN" sz="1818" b="0" dirty="0" err="1">
                <a:solidFill>
                  <a:schemeClr val="tx1"/>
                </a:solidFill>
              </a:rPr>
              <a:t>len</a:t>
            </a:r>
            <a:r>
              <a:rPr lang="en-US" altLang="zh-CN" sz="1818" b="0" dirty="0">
                <a:solidFill>
                  <a:schemeClr val="tx1"/>
                </a:solidFill>
              </a:rPr>
              <a:t>(set(x</a:t>
            </a:r>
            <a:r>
              <a:rPr lang="en-US" altLang="zh-CN" sz="1818" b="0" dirty="0" smtClean="0">
                <a:solidFill>
                  <a:schemeClr val="tx1"/>
                </a:solidFill>
              </a:rPr>
              <a:t>)))]</a:t>
            </a:r>
          </a:p>
          <a:p>
            <a:pPr algn="l"/>
            <a:r>
              <a:rPr lang="en-US" altLang="zh-CN" sz="1818" b="0" dirty="0" smtClean="0">
                <a:solidFill>
                  <a:schemeClr val="tx1"/>
                </a:solidFill>
              </a:rPr>
              <a:t>-&gt; expected output?</a:t>
            </a:r>
            <a:endParaRPr lang="en-US" altLang="zh-CN" sz="1818" b="0" dirty="0" smtClean="0">
              <a:solidFill>
                <a:schemeClr val="tx1"/>
              </a:solidFill>
            </a:endParaRPr>
          </a:p>
          <a:p>
            <a:pPr algn="l"/>
            <a:endParaRPr lang="en-US" altLang="zh-CN" sz="1818" b="0" dirty="0">
              <a:solidFill>
                <a:schemeClr val="tx1"/>
              </a:solidFill>
            </a:endParaRPr>
          </a:p>
          <a:p>
            <a:pPr algn="l"/>
            <a:endParaRPr lang="en-US" altLang="zh-CN" sz="1818" b="0" dirty="0" smtClean="0">
              <a:solidFill>
                <a:schemeClr val="tx1"/>
              </a:solidFill>
            </a:endParaRPr>
          </a:p>
          <a:p>
            <a:pPr algn="l"/>
            <a:endParaRPr lang="en-US" altLang="zh-CN" sz="1818" b="0" dirty="0">
              <a:solidFill>
                <a:schemeClr val="tx1"/>
              </a:solidFill>
            </a:endParaRPr>
          </a:p>
          <a:p>
            <a:pPr algn="l"/>
            <a:endParaRPr lang="de-DE" altLang="zh-CN" b="0" dirty="0"/>
          </a:p>
          <a:p>
            <a:pPr algn="l"/>
            <a:endParaRPr lang="de-DE" altLang="zh-CN" b="0" dirty="0" smtClean="0"/>
          </a:p>
          <a:p>
            <a:pPr algn="l"/>
            <a:endParaRPr lang="de-DE" dirty="0"/>
          </a:p>
        </p:txBody>
      </p: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>
            <a:off x="1539081" y="1479156"/>
            <a:ext cx="9234488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35" y="2466109"/>
            <a:ext cx="725054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SzPct val="100000"/>
            </a:pPr>
            <a:r>
              <a:rPr lang="de-DE" sz="8000" dirty="0" err="1" smtClean="0">
                <a:solidFill>
                  <a:schemeClr val="accent1"/>
                </a:solidFill>
              </a:rPr>
              <a:t>Thank</a:t>
            </a:r>
            <a:r>
              <a:rPr lang="de-DE" sz="8000" dirty="0" smtClean="0">
                <a:solidFill>
                  <a:schemeClr val="accent1"/>
                </a:solidFill>
              </a:rPr>
              <a:t> </a:t>
            </a:r>
            <a:r>
              <a:rPr lang="en-US" sz="8000" dirty="0" smtClean="0">
                <a:solidFill>
                  <a:schemeClr val="accent1"/>
                </a:solidFill>
              </a:rPr>
              <a:t>Y</a:t>
            </a:r>
            <a:r>
              <a:rPr lang="de-DE" sz="8000" dirty="0" err="1" smtClean="0">
                <a:solidFill>
                  <a:schemeClr val="accent1"/>
                </a:solidFill>
              </a:rPr>
              <a:t>o</a:t>
            </a:r>
            <a:r>
              <a:rPr lang="de-DE" sz="8000" dirty="0" err="1" smtClean="0">
                <a:solidFill>
                  <a:schemeClr val="accent1"/>
                </a:solidFill>
              </a:rPr>
              <a:t>u</a:t>
            </a:r>
            <a:endParaRPr lang="de-DE" sz="8000" dirty="0" smtClean="0">
              <a:solidFill>
                <a:schemeClr val="accent1"/>
              </a:solidFill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7222836" y="2582898"/>
            <a:ext cx="1117600" cy="997528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571F0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4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44" y="2163167"/>
            <a:ext cx="4582164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2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081" y="1270194"/>
            <a:ext cx="9234488" cy="417924"/>
          </a:xfrm>
        </p:spPr>
        <p:txBody>
          <a:bodyPr>
            <a:normAutofit fontScale="90000"/>
          </a:bodyPr>
          <a:lstStyle/>
          <a:p>
            <a:pPr algn="l"/>
            <a:r>
              <a:rPr lang="de-DE" sz="2828" dirty="0"/>
              <a:t>Lambda </a:t>
            </a:r>
            <a:r>
              <a:rPr lang="de-DE" sz="2828" dirty="0" err="1"/>
              <a:t>function</a:t>
            </a:r>
            <a:r>
              <a:rPr lang="de-DE" sz="2828" dirty="0"/>
              <a:t> </a:t>
            </a:r>
            <a:r>
              <a:rPr lang="de-DE" sz="2828" dirty="0" smtClean="0"/>
              <a:t>: </a:t>
            </a:r>
            <a:r>
              <a:rPr lang="de-DE" sz="2828" dirty="0" err="1" smtClean="0"/>
              <a:t>It</a:t>
            </a:r>
            <a:r>
              <a:rPr lang="de-DE" sz="2828" dirty="0" smtClean="0"/>
              <a:t> </a:t>
            </a:r>
            <a:r>
              <a:rPr lang="de-DE" sz="2828" dirty="0" err="1" smtClean="0"/>
              <a:t>is</a:t>
            </a:r>
            <a:r>
              <a:rPr lang="de-DE" sz="2828" dirty="0" smtClean="0"/>
              <a:t> just </a:t>
            </a:r>
            <a:r>
              <a:rPr lang="de-DE" sz="2828" dirty="0" err="1" smtClean="0"/>
              <a:t>another</a:t>
            </a:r>
            <a:r>
              <a:rPr lang="de-DE" sz="2828" dirty="0" smtClean="0"/>
              <a:t> </a:t>
            </a:r>
            <a:r>
              <a:rPr lang="de-DE" sz="2828" dirty="0" err="1" smtClean="0"/>
              <a:t>way</a:t>
            </a:r>
            <a:r>
              <a:rPr lang="de-DE" sz="2828" dirty="0" smtClean="0"/>
              <a:t> </a:t>
            </a:r>
            <a:r>
              <a:rPr lang="de-DE" sz="2828" dirty="0" err="1" smtClean="0"/>
              <a:t>to</a:t>
            </a:r>
            <a:r>
              <a:rPr lang="de-DE" sz="2828" dirty="0" smtClean="0"/>
              <a:t> </a:t>
            </a:r>
            <a:r>
              <a:rPr lang="de-DE" sz="2828" dirty="0" err="1" smtClean="0"/>
              <a:t>define</a:t>
            </a:r>
            <a:r>
              <a:rPr lang="de-DE" sz="2828" dirty="0" smtClean="0"/>
              <a:t> a </a:t>
            </a:r>
            <a:r>
              <a:rPr lang="de-DE" sz="2828" dirty="0" err="1" smtClean="0"/>
              <a:t>function</a:t>
            </a:r>
            <a:r>
              <a:rPr lang="de-DE" sz="2828" dirty="0"/>
              <a:t/>
            </a:r>
            <a:br>
              <a:rPr lang="de-DE" sz="2828" dirty="0"/>
            </a:br>
            <a:endParaRPr lang="de-DE" sz="2828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081" y="1863572"/>
            <a:ext cx="9234488" cy="4832792"/>
          </a:xfrm>
        </p:spPr>
        <p:txBody>
          <a:bodyPr/>
          <a:lstStyle/>
          <a:p>
            <a:pPr algn="l"/>
            <a:r>
              <a:rPr lang="de-DE" dirty="0" smtClean="0"/>
              <a:t>Aka</a:t>
            </a:r>
            <a:r>
              <a:rPr lang="de-DE" dirty="0"/>
              <a:t>: </a:t>
            </a:r>
            <a:r>
              <a:rPr lang="de-DE" dirty="0" err="1"/>
              <a:t>anonymous</a:t>
            </a:r>
            <a:r>
              <a:rPr lang="de-DE" dirty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b="0" dirty="0"/>
              <a:t> </a:t>
            </a:r>
            <a:endParaRPr lang="de-DE" dirty="0" smtClean="0"/>
          </a:p>
          <a:p>
            <a:pPr algn="l"/>
            <a:endParaRPr lang="de-DE" sz="2000" dirty="0"/>
          </a:p>
          <a:p>
            <a:pPr algn="l"/>
            <a:r>
              <a:rPr lang="de-DE" sz="2000" dirty="0" err="1" smtClean="0"/>
              <a:t>def</a:t>
            </a:r>
            <a:r>
              <a:rPr lang="de-DE" sz="2000" dirty="0" smtClean="0">
                <a:solidFill>
                  <a:srgbClr val="002060"/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add2(x)</a:t>
            </a:r>
            <a:r>
              <a:rPr lang="de-DE" sz="2000" dirty="0">
                <a:solidFill>
                  <a:srgbClr val="002060"/>
                </a:solidFill>
              </a:rPr>
              <a:t>:</a:t>
            </a:r>
          </a:p>
          <a:p>
            <a:pPr algn="l"/>
            <a:r>
              <a:rPr lang="de-DE" sz="2000" dirty="0"/>
              <a:t>       </a:t>
            </a:r>
            <a:r>
              <a:rPr lang="de-DE" sz="2000" dirty="0" err="1"/>
              <a:t>return</a:t>
            </a:r>
            <a:r>
              <a:rPr lang="de-DE" sz="2000" dirty="0"/>
              <a:t> </a:t>
            </a:r>
            <a:r>
              <a:rPr lang="de-DE" sz="2000" dirty="0" smtClean="0">
                <a:solidFill>
                  <a:schemeClr val="tx1"/>
                </a:solidFill>
              </a:rPr>
              <a:t>x+2</a:t>
            </a:r>
          </a:p>
          <a:p>
            <a:pPr algn="l"/>
            <a:endParaRPr lang="de-DE" dirty="0" smtClean="0">
              <a:solidFill>
                <a:schemeClr val="tx1"/>
              </a:solidFill>
            </a:endParaRPr>
          </a:p>
          <a:p>
            <a:pPr algn="l"/>
            <a:r>
              <a:rPr lang="de-DE" dirty="0" smtClean="0">
                <a:solidFill>
                  <a:schemeClr val="tx1"/>
                </a:solidFill>
              </a:rPr>
              <a:t>x-</a:t>
            </a:r>
            <a:r>
              <a:rPr lang="de-DE" dirty="0">
                <a:solidFill>
                  <a:schemeClr val="tx1"/>
                </a:solidFill>
              </a:rPr>
              <a:t>&gt;x+2</a:t>
            </a:r>
          </a:p>
          <a:p>
            <a:pPr algn="l"/>
            <a:r>
              <a:rPr lang="de-DE" dirty="0" err="1"/>
              <a:t>lambda</a:t>
            </a:r>
            <a:r>
              <a:rPr lang="de-DE" dirty="0">
                <a:solidFill>
                  <a:schemeClr val="tx1"/>
                </a:solidFill>
              </a:rPr>
              <a:t> x: </a:t>
            </a:r>
            <a:r>
              <a:rPr lang="de-DE" dirty="0" smtClean="0">
                <a:solidFill>
                  <a:schemeClr val="tx1"/>
                </a:solidFill>
              </a:rPr>
              <a:t>x+2</a:t>
            </a:r>
          </a:p>
          <a:p>
            <a:pPr algn="l"/>
            <a:endParaRPr lang="de-DE" dirty="0">
              <a:solidFill>
                <a:schemeClr val="tx1"/>
              </a:solidFill>
            </a:endParaRPr>
          </a:p>
          <a:p>
            <a:pPr algn="l"/>
            <a:endParaRPr lang="de-DE" dirty="0">
              <a:solidFill>
                <a:schemeClr val="tx1"/>
              </a:solidFill>
            </a:endParaRPr>
          </a:p>
          <a:p>
            <a:pPr algn="l"/>
            <a:endParaRPr lang="de-DE" dirty="0" smtClean="0">
              <a:solidFill>
                <a:srgbClr val="002060"/>
              </a:solidFill>
            </a:endParaRPr>
          </a:p>
          <a:p>
            <a:pPr algn="l"/>
            <a:endParaRPr lang="de-DE" sz="1818" b="0" dirty="0">
              <a:solidFill>
                <a:schemeClr val="tx1"/>
              </a:solidFill>
            </a:endParaRPr>
          </a:p>
          <a:p>
            <a:pPr algn="l"/>
            <a:endParaRPr lang="de-DE" sz="1818" b="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>
            <a:off x="1539081" y="1479156"/>
            <a:ext cx="9234488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81" y="5545007"/>
            <a:ext cx="591585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081" y="1270194"/>
            <a:ext cx="9234488" cy="417924"/>
          </a:xfrm>
        </p:spPr>
        <p:txBody>
          <a:bodyPr>
            <a:normAutofit fontScale="90000"/>
          </a:bodyPr>
          <a:lstStyle/>
          <a:p>
            <a:pPr algn="l"/>
            <a:r>
              <a:rPr lang="de-DE" sz="2828" dirty="0"/>
              <a:t>Lambda </a:t>
            </a:r>
            <a:r>
              <a:rPr lang="de-DE" sz="2828" dirty="0" err="1"/>
              <a:t>function</a:t>
            </a:r>
            <a:r>
              <a:rPr lang="de-DE" sz="2828" dirty="0"/>
              <a:t> </a:t>
            </a:r>
            <a:br>
              <a:rPr lang="de-DE" sz="2828" dirty="0"/>
            </a:br>
            <a:endParaRPr lang="de-DE" sz="2828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081" y="1863572"/>
            <a:ext cx="9234488" cy="4377147"/>
          </a:xfrm>
        </p:spPr>
        <p:txBody>
          <a:bodyPr/>
          <a:lstStyle/>
          <a:p>
            <a:pPr algn="l"/>
            <a:r>
              <a:rPr lang="de-DE" dirty="0" err="1" smtClean="0">
                <a:solidFill>
                  <a:schemeClr val="tx1"/>
                </a:solidFill>
              </a:rPr>
              <a:t>Assigning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 smtClean="0">
                <a:solidFill>
                  <a:schemeClr val="tx1"/>
                </a:solidFill>
              </a:rPr>
              <a:t>varible</a:t>
            </a:r>
            <a:r>
              <a:rPr lang="de-DE" sz="2000" dirty="0" smtClean="0">
                <a:solidFill>
                  <a:schemeClr val="tx1"/>
                </a:solidFill>
              </a:rPr>
              <a:t>(Not </a:t>
            </a:r>
            <a:r>
              <a:rPr lang="de-DE" sz="2000" dirty="0" err="1">
                <a:solidFill>
                  <a:schemeClr val="tx1"/>
                </a:solidFill>
              </a:rPr>
              <a:t>recommended</a:t>
            </a:r>
            <a:r>
              <a:rPr lang="de-DE" sz="2000" dirty="0">
                <a:solidFill>
                  <a:schemeClr val="tx1"/>
                </a:solidFill>
              </a:rPr>
              <a:t> )</a:t>
            </a:r>
            <a:endParaRPr lang="de-DE" sz="2000" dirty="0" smtClean="0">
              <a:solidFill>
                <a:schemeClr val="tx1"/>
              </a:solidFill>
            </a:endParaRPr>
          </a:p>
          <a:p>
            <a:pPr algn="l"/>
            <a:r>
              <a:rPr lang="de-DE" sz="2000" b="0" dirty="0">
                <a:solidFill>
                  <a:schemeClr val="tx1"/>
                </a:solidFill>
              </a:rPr>
              <a:t>a</a:t>
            </a:r>
            <a:r>
              <a:rPr lang="de-DE" sz="2000" b="0" dirty="0" smtClean="0">
                <a:solidFill>
                  <a:schemeClr val="tx1"/>
                </a:solidFill>
              </a:rPr>
              <a:t>dd2 = </a:t>
            </a:r>
            <a:r>
              <a:rPr lang="de-DE" sz="2000" b="0" dirty="0" err="1"/>
              <a:t>lambda</a:t>
            </a:r>
            <a:r>
              <a:rPr lang="de-DE" sz="2000" b="0" dirty="0">
                <a:solidFill>
                  <a:schemeClr val="tx1"/>
                </a:solidFill>
              </a:rPr>
              <a:t> x: </a:t>
            </a:r>
            <a:r>
              <a:rPr lang="de-DE" sz="2000" b="0" dirty="0" smtClean="0">
                <a:solidFill>
                  <a:schemeClr val="tx1"/>
                </a:solidFill>
              </a:rPr>
              <a:t>x+2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</a:rPr>
              <a:t>p</a:t>
            </a:r>
            <a:r>
              <a:rPr lang="en-US" sz="2000" b="0" dirty="0" smtClean="0">
                <a:solidFill>
                  <a:schemeClr val="tx1"/>
                </a:solidFill>
              </a:rPr>
              <a:t>rint( add2(2) )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US" sz="1800" b="0" dirty="0" smtClean="0">
                <a:solidFill>
                  <a:schemeClr val="tx1"/>
                </a:solidFill>
              </a:rPr>
              <a:t>4</a:t>
            </a:r>
          </a:p>
          <a:p>
            <a:pPr algn="l"/>
            <a:endParaRPr lang="en-US" sz="1800" b="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Without </a:t>
            </a:r>
            <a:r>
              <a:rPr lang="en-US" sz="2000" dirty="0" smtClean="0">
                <a:solidFill>
                  <a:schemeClr val="tx1"/>
                </a:solidFill>
              </a:rPr>
              <a:t>assigning </a:t>
            </a:r>
            <a:r>
              <a:rPr lang="en-US" sz="2000" dirty="0">
                <a:solidFill>
                  <a:schemeClr val="tx1"/>
                </a:solidFill>
              </a:rPr>
              <a:t>it to a </a:t>
            </a:r>
            <a:r>
              <a:rPr lang="en-US" sz="2000" dirty="0" err="1">
                <a:solidFill>
                  <a:schemeClr val="tx1"/>
                </a:solidFill>
              </a:rPr>
              <a:t>varible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</a:p>
          <a:p>
            <a:pPr algn="l"/>
            <a:r>
              <a:rPr lang="de-DE" sz="2000" b="0" dirty="0" smtClean="0">
                <a:solidFill>
                  <a:schemeClr val="tx1"/>
                </a:solidFill>
              </a:rPr>
              <a:t>(</a:t>
            </a:r>
            <a:r>
              <a:rPr lang="de-DE" sz="2000" b="0" dirty="0" err="1" smtClean="0"/>
              <a:t>lambda</a:t>
            </a:r>
            <a:r>
              <a:rPr lang="de-DE" sz="2000" b="0" dirty="0" smtClean="0"/>
              <a:t> </a:t>
            </a:r>
            <a:r>
              <a:rPr lang="de-DE" sz="2000" b="0" dirty="0">
                <a:solidFill>
                  <a:schemeClr val="tx1"/>
                </a:solidFill>
              </a:rPr>
              <a:t>x: </a:t>
            </a:r>
            <a:r>
              <a:rPr lang="de-DE" sz="2000" b="0" dirty="0" smtClean="0">
                <a:solidFill>
                  <a:schemeClr val="tx1"/>
                </a:solidFill>
              </a:rPr>
              <a:t>x+2)(2)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b="0" dirty="0">
                <a:solidFill>
                  <a:schemeClr val="tx1"/>
                </a:solidFill>
              </a:rPr>
              <a:t>4</a:t>
            </a:r>
          </a:p>
          <a:p>
            <a:pPr algn="l"/>
            <a:endParaRPr lang="de-DE" sz="2000" b="0" dirty="0" smtClean="0">
              <a:solidFill>
                <a:schemeClr val="tx1"/>
              </a:solidFill>
            </a:endParaRPr>
          </a:p>
          <a:p>
            <a:pPr algn="l"/>
            <a:endParaRPr lang="de-DE" sz="2000" b="0" dirty="0">
              <a:solidFill>
                <a:schemeClr val="tx1"/>
              </a:solidFill>
            </a:endParaRPr>
          </a:p>
          <a:p>
            <a:pPr algn="l"/>
            <a:endParaRPr lang="de-DE" dirty="0" smtClean="0">
              <a:solidFill>
                <a:schemeClr val="tx1"/>
              </a:solidFill>
            </a:endParaRPr>
          </a:p>
          <a:p>
            <a:pPr algn="l"/>
            <a:endParaRPr lang="de-DE" dirty="0"/>
          </a:p>
        </p:txBody>
      </p: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>
            <a:off x="1539081" y="1479156"/>
            <a:ext cx="9234488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1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081" y="1270194"/>
            <a:ext cx="9234488" cy="417924"/>
          </a:xfrm>
        </p:spPr>
        <p:txBody>
          <a:bodyPr>
            <a:normAutofit fontScale="90000"/>
          </a:bodyPr>
          <a:lstStyle/>
          <a:p>
            <a:pPr algn="l"/>
            <a:r>
              <a:rPr lang="de-DE" sz="2828" dirty="0"/>
              <a:t>Lambda </a:t>
            </a:r>
            <a:r>
              <a:rPr lang="de-DE" sz="2828" dirty="0" err="1"/>
              <a:t>function</a:t>
            </a:r>
            <a:r>
              <a:rPr lang="de-DE" sz="2828" dirty="0"/>
              <a:t> </a:t>
            </a:r>
            <a:br>
              <a:rPr lang="de-DE" sz="2828" dirty="0"/>
            </a:br>
            <a:endParaRPr lang="de-DE" sz="2828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081" y="1863572"/>
            <a:ext cx="9234488" cy="4377147"/>
          </a:xfrm>
        </p:spPr>
        <p:txBody>
          <a:bodyPr/>
          <a:lstStyle/>
          <a:p>
            <a:pPr algn="l"/>
            <a:r>
              <a:rPr lang="en-US" b="0" dirty="0" smtClean="0">
                <a:solidFill>
                  <a:schemeClr val="tx1"/>
                </a:solidFill>
              </a:rPr>
              <a:t>When do we use lambda function?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0" dirty="0" err="1"/>
              <a:t>w</a:t>
            </a:r>
            <a:r>
              <a:rPr lang="de-DE" b="0" dirty="0" err="1" smtClean="0"/>
              <a:t>ritten</a:t>
            </a:r>
            <a:r>
              <a:rPr lang="de-DE" b="0" dirty="0" smtClean="0"/>
              <a:t> in a single-</a:t>
            </a:r>
            <a:r>
              <a:rPr lang="de-DE" b="0" dirty="0" err="1" smtClean="0"/>
              <a:t>line</a:t>
            </a:r>
            <a:r>
              <a:rPr lang="de-DE" b="0" dirty="0"/>
              <a:t> </a:t>
            </a: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used once</a:t>
            </a:r>
          </a:p>
          <a:p>
            <a:pPr algn="l"/>
            <a:endParaRPr lang="en-US" b="0" dirty="0" smtClean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de-DE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de-DE" b="0" dirty="0"/>
          </a:p>
        </p:txBody>
      </p: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>
            <a:off x="1539081" y="1479156"/>
            <a:ext cx="9234488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081" y="1270194"/>
            <a:ext cx="9234488" cy="417924"/>
          </a:xfrm>
        </p:spPr>
        <p:txBody>
          <a:bodyPr>
            <a:normAutofit fontScale="90000"/>
          </a:bodyPr>
          <a:lstStyle/>
          <a:p>
            <a:pPr algn="l"/>
            <a:r>
              <a:rPr lang="de-DE" sz="2828" dirty="0"/>
              <a:t>Lambda </a:t>
            </a:r>
            <a:r>
              <a:rPr lang="de-DE" sz="2828" dirty="0" err="1"/>
              <a:t>function</a:t>
            </a:r>
            <a:r>
              <a:rPr lang="de-DE" sz="2828" dirty="0"/>
              <a:t> </a:t>
            </a:r>
            <a:br>
              <a:rPr lang="de-DE" sz="2828" dirty="0"/>
            </a:br>
            <a:endParaRPr lang="de-DE" sz="2828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081" y="1863572"/>
            <a:ext cx="9234488" cy="4377147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Sytax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Accept </a:t>
            </a:r>
            <a:r>
              <a:rPr lang="en-US" dirty="0" smtClean="0">
                <a:solidFill>
                  <a:schemeClr val="tx1"/>
                </a:solidFill>
              </a:rPr>
              <a:t>zero </a:t>
            </a:r>
            <a:r>
              <a:rPr lang="en-US" b="0" dirty="0" smtClean="0">
                <a:solidFill>
                  <a:schemeClr val="tx1"/>
                </a:solidFill>
              </a:rPr>
              <a:t>or </a:t>
            </a:r>
            <a:r>
              <a:rPr lang="en-US" dirty="0" smtClean="0">
                <a:solidFill>
                  <a:schemeClr val="tx1"/>
                </a:solidFill>
              </a:rPr>
              <a:t>more</a:t>
            </a:r>
            <a:r>
              <a:rPr lang="en-US" b="0" dirty="0" smtClean="0">
                <a:solidFill>
                  <a:schemeClr val="tx1"/>
                </a:solidFill>
              </a:rPr>
              <a:t> arguments, but </a:t>
            </a:r>
            <a:r>
              <a:rPr lang="en-US" dirty="0" smtClean="0">
                <a:solidFill>
                  <a:schemeClr val="tx1"/>
                </a:solidFill>
              </a:rPr>
              <a:t>only one </a:t>
            </a:r>
            <a:r>
              <a:rPr lang="en-US" b="0" dirty="0" smtClean="0">
                <a:solidFill>
                  <a:schemeClr val="tx1"/>
                </a:solidFill>
              </a:rPr>
              <a:t>expression</a:t>
            </a: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r>
              <a:rPr lang="en-US" b="0" dirty="0" smtClean="0"/>
              <a:t>lambda </a:t>
            </a:r>
            <a:r>
              <a:rPr lang="en-US" b="0" dirty="0" smtClean="0">
                <a:solidFill>
                  <a:schemeClr val="tx1"/>
                </a:solidFill>
              </a:rPr>
              <a:t>x: expression </a:t>
            </a:r>
          </a:p>
          <a:p>
            <a:pPr algn="l"/>
            <a:r>
              <a:rPr lang="en-US" b="0" dirty="0"/>
              <a:t>lambda </a:t>
            </a:r>
            <a:r>
              <a:rPr lang="en-US" b="0" dirty="0" smtClean="0">
                <a:solidFill>
                  <a:schemeClr val="tx1"/>
                </a:solidFill>
              </a:rPr>
              <a:t>x1,x2,x3: expression</a:t>
            </a:r>
          </a:p>
          <a:p>
            <a:pPr algn="l"/>
            <a:r>
              <a:rPr lang="en-US" b="0" dirty="0" smtClean="0"/>
              <a:t>lambda</a:t>
            </a:r>
            <a:r>
              <a:rPr lang="en-US" b="0" dirty="0" smtClean="0">
                <a:solidFill>
                  <a:schemeClr val="tx1"/>
                </a:solidFill>
              </a:rPr>
              <a:t> : expression  </a:t>
            </a:r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de-DE" b="0" dirty="0"/>
          </a:p>
        </p:txBody>
      </p: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>
            <a:off x="1539081" y="1479156"/>
            <a:ext cx="9234488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4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081" y="1270194"/>
            <a:ext cx="9234488" cy="417924"/>
          </a:xfrm>
        </p:spPr>
        <p:txBody>
          <a:bodyPr>
            <a:normAutofit fontScale="90000"/>
          </a:bodyPr>
          <a:lstStyle/>
          <a:p>
            <a:pPr algn="l"/>
            <a:r>
              <a:rPr lang="de-DE" sz="2828" dirty="0"/>
              <a:t>Lambda </a:t>
            </a:r>
            <a:r>
              <a:rPr lang="de-DE" sz="2828" dirty="0" err="1"/>
              <a:t>function</a:t>
            </a:r>
            <a:r>
              <a:rPr lang="de-DE" sz="2828" dirty="0"/>
              <a:t> </a:t>
            </a:r>
            <a:br>
              <a:rPr lang="de-DE" sz="2828" dirty="0"/>
            </a:br>
            <a:endParaRPr lang="de-DE" sz="2828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081" y="1863572"/>
            <a:ext cx="9234488" cy="4377147"/>
          </a:xfrm>
        </p:spPr>
        <p:txBody>
          <a:bodyPr/>
          <a:lstStyle/>
          <a:p>
            <a:pPr algn="l"/>
            <a:r>
              <a:rPr lang="de-DE" dirty="0" smtClean="0"/>
              <a:t>Common </a:t>
            </a:r>
            <a:r>
              <a:rPr lang="de-DE" dirty="0" err="1" smtClean="0"/>
              <a:t>useage</a:t>
            </a:r>
            <a:r>
              <a:rPr lang="de-DE" dirty="0" smtClean="0"/>
              <a:t>:</a:t>
            </a:r>
          </a:p>
          <a:p>
            <a:pPr algn="l"/>
            <a:r>
              <a:rPr lang="en-US" sz="2020" dirty="0"/>
              <a:t>In python</a:t>
            </a:r>
            <a:r>
              <a:rPr lang="en-US" sz="2020" dirty="0" smtClean="0"/>
              <a:t>: </a:t>
            </a:r>
            <a:r>
              <a:rPr lang="en-US" sz="2020" b="0" dirty="0"/>
              <a:t>with built-in </a:t>
            </a:r>
            <a:r>
              <a:rPr lang="en-US" sz="2020" b="0" dirty="0" smtClean="0"/>
              <a:t>functions </a:t>
            </a:r>
            <a:endParaRPr lang="de-DE" sz="2020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818" b="0" dirty="0" err="1" smtClean="0">
                <a:solidFill>
                  <a:schemeClr val="tx1"/>
                </a:solidFill>
              </a:rPr>
              <a:t>sorted</a:t>
            </a:r>
            <a:r>
              <a:rPr lang="de-DE" sz="1818" b="0" dirty="0" smtClean="0">
                <a:solidFill>
                  <a:schemeClr val="tx1"/>
                </a:solidFill>
              </a:rPr>
              <a:t>(</a:t>
            </a:r>
            <a:r>
              <a:rPr lang="de-DE" sz="1818" b="0" dirty="0" err="1" smtClean="0">
                <a:solidFill>
                  <a:schemeClr val="tx1"/>
                </a:solidFill>
              </a:rPr>
              <a:t>sequence</a:t>
            </a:r>
            <a:r>
              <a:rPr lang="de-DE" sz="1818" b="0" dirty="0" smtClean="0">
                <a:solidFill>
                  <a:schemeClr val="tx1"/>
                </a:solidFill>
              </a:rPr>
              <a:t>, </a:t>
            </a:r>
            <a:r>
              <a:rPr lang="de-DE" sz="1818" b="0" dirty="0" err="1" smtClean="0">
                <a:solidFill>
                  <a:schemeClr val="tx1"/>
                </a:solidFill>
              </a:rPr>
              <a:t>key</a:t>
            </a:r>
            <a:r>
              <a:rPr lang="de-DE" sz="1818" b="0" dirty="0" smtClean="0">
                <a:solidFill>
                  <a:schemeClr val="tx1"/>
                </a:solidFill>
              </a:rPr>
              <a:t>=</a:t>
            </a:r>
            <a:r>
              <a:rPr lang="de-DE" sz="1818" b="0" dirty="0" err="1" smtClean="0">
                <a:solidFill>
                  <a:schemeClr val="tx1"/>
                </a:solidFill>
              </a:rPr>
              <a:t>function</a:t>
            </a:r>
            <a:r>
              <a:rPr lang="de-DE" sz="1818" b="0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sz="1818" b="0" dirty="0" smtClean="0">
              <a:solidFill>
                <a:schemeClr val="tx1"/>
              </a:solidFill>
            </a:endParaRPr>
          </a:p>
          <a:p>
            <a:pPr algn="l"/>
            <a:endParaRPr lang="en-US" sz="1818" b="0" dirty="0">
              <a:solidFill>
                <a:schemeClr val="tx1"/>
              </a:solidFill>
            </a:endParaRPr>
          </a:p>
          <a:p>
            <a:pPr marL="346295" indent="-346295" algn="l">
              <a:buFont typeface="Arial" panose="020B0604020202020204" pitchFamily="34" charset="0"/>
              <a:buChar char="•"/>
            </a:pPr>
            <a:endParaRPr lang="de-DE" sz="1818" b="0" dirty="0">
              <a:solidFill>
                <a:schemeClr val="tx1"/>
              </a:solidFill>
            </a:endParaRPr>
          </a:p>
          <a:p>
            <a:pPr algn="l"/>
            <a:endParaRPr lang="en-US" sz="1818" b="0" dirty="0" smtClean="0">
              <a:solidFill>
                <a:schemeClr val="tx1"/>
              </a:solidFill>
            </a:endParaRPr>
          </a:p>
          <a:p>
            <a:pPr algn="l"/>
            <a:endParaRPr lang="de-DE" sz="2020" dirty="0">
              <a:solidFill>
                <a:schemeClr val="tx1"/>
              </a:solidFill>
            </a:endParaRPr>
          </a:p>
          <a:p>
            <a:pPr algn="l"/>
            <a:endParaRPr lang="de-DE" dirty="0"/>
          </a:p>
        </p:txBody>
      </p: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>
            <a:off x="1539081" y="1479156"/>
            <a:ext cx="9234488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81" y="3342195"/>
            <a:ext cx="4215174" cy="2048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60" y="4052145"/>
            <a:ext cx="3997009" cy="8192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338618" y="4082473"/>
            <a:ext cx="1219200" cy="480291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42364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081" y="1270194"/>
            <a:ext cx="9234488" cy="417924"/>
          </a:xfrm>
        </p:spPr>
        <p:txBody>
          <a:bodyPr>
            <a:normAutofit fontScale="90000"/>
          </a:bodyPr>
          <a:lstStyle/>
          <a:p>
            <a:pPr algn="l"/>
            <a:r>
              <a:rPr lang="de-DE" sz="2828" dirty="0"/>
              <a:t>Lambda </a:t>
            </a:r>
            <a:r>
              <a:rPr lang="de-DE" sz="2828" dirty="0" err="1"/>
              <a:t>function</a:t>
            </a:r>
            <a:r>
              <a:rPr lang="de-DE" sz="2828" dirty="0"/>
              <a:t> </a:t>
            </a:r>
            <a:br>
              <a:rPr lang="de-DE" sz="2828" dirty="0"/>
            </a:br>
            <a:endParaRPr lang="de-DE" sz="2828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081" y="1863572"/>
            <a:ext cx="9234488" cy="4377147"/>
          </a:xfrm>
        </p:spPr>
        <p:txBody>
          <a:bodyPr/>
          <a:lstStyle/>
          <a:p>
            <a:pPr algn="l"/>
            <a:r>
              <a:rPr lang="de-DE" dirty="0" smtClean="0"/>
              <a:t>Common </a:t>
            </a:r>
            <a:r>
              <a:rPr lang="de-DE" dirty="0" err="1" smtClean="0"/>
              <a:t>useage</a:t>
            </a:r>
            <a:r>
              <a:rPr lang="de-DE" dirty="0" smtClean="0"/>
              <a:t>:</a:t>
            </a:r>
          </a:p>
          <a:p>
            <a:pPr algn="l"/>
            <a:r>
              <a:rPr lang="en-US" sz="2020" dirty="0"/>
              <a:t>In </a:t>
            </a:r>
            <a:r>
              <a:rPr lang="en-US" sz="2020" dirty="0" smtClean="0"/>
              <a:t>python:</a:t>
            </a:r>
            <a:endParaRPr lang="de-DE" sz="2020" dirty="0"/>
          </a:p>
          <a:p>
            <a:pPr marL="346295" indent="-346295" algn="l">
              <a:buFont typeface="Arial" panose="020B0604020202020204" pitchFamily="34" charset="0"/>
              <a:buChar char="•"/>
            </a:pPr>
            <a:r>
              <a:rPr lang="de-DE" sz="1818" b="0" dirty="0" err="1" smtClean="0">
                <a:solidFill>
                  <a:schemeClr val="tx1"/>
                </a:solidFill>
              </a:rPr>
              <a:t>map</a:t>
            </a:r>
            <a:r>
              <a:rPr lang="de-DE" sz="1818" b="0" dirty="0" smtClean="0">
                <a:solidFill>
                  <a:schemeClr val="tx1"/>
                </a:solidFill>
              </a:rPr>
              <a:t>(</a:t>
            </a:r>
            <a:r>
              <a:rPr lang="de-DE" sz="1818" b="0" dirty="0" err="1" smtClean="0">
                <a:solidFill>
                  <a:schemeClr val="tx1"/>
                </a:solidFill>
              </a:rPr>
              <a:t>sequnce</a:t>
            </a:r>
            <a:r>
              <a:rPr lang="de-DE" sz="1818" b="0" dirty="0" smtClean="0">
                <a:solidFill>
                  <a:schemeClr val="tx1"/>
                </a:solidFill>
              </a:rPr>
              <a:t>, </a:t>
            </a:r>
            <a:r>
              <a:rPr lang="de-DE" sz="1818" b="0" dirty="0" err="1" smtClean="0">
                <a:solidFill>
                  <a:schemeClr val="tx1"/>
                </a:solidFill>
              </a:rPr>
              <a:t>function</a:t>
            </a:r>
            <a:r>
              <a:rPr lang="de-DE" sz="1818" b="0" dirty="0" smtClean="0">
                <a:solidFill>
                  <a:schemeClr val="tx1"/>
                </a:solidFill>
              </a:rPr>
              <a:t>) : </a:t>
            </a:r>
            <a:r>
              <a:rPr lang="en-US" sz="1818" b="0" dirty="0">
                <a:solidFill>
                  <a:schemeClr val="tx1"/>
                </a:solidFill>
              </a:rPr>
              <a:t>function working on each item in the </a:t>
            </a:r>
            <a:r>
              <a:rPr lang="en-US" sz="1818" b="0" dirty="0" smtClean="0">
                <a:solidFill>
                  <a:schemeClr val="tx1"/>
                </a:solidFill>
              </a:rPr>
              <a:t>sequence</a:t>
            </a:r>
            <a:endParaRPr lang="de-DE" sz="1818" b="0" dirty="0" smtClean="0">
              <a:solidFill>
                <a:schemeClr val="tx1"/>
              </a:solidFill>
            </a:endParaRPr>
          </a:p>
          <a:p>
            <a:pPr algn="l"/>
            <a:r>
              <a:rPr lang="de-DE" sz="1818" b="0" dirty="0">
                <a:solidFill>
                  <a:schemeClr val="tx1"/>
                </a:solidFill>
              </a:rPr>
              <a:t> </a:t>
            </a:r>
            <a:r>
              <a:rPr lang="de-DE" sz="1800" b="0" dirty="0" smtClean="0">
                <a:solidFill>
                  <a:schemeClr val="tx1"/>
                </a:solidFill>
              </a:rPr>
              <a:t>(</a:t>
            </a:r>
            <a:r>
              <a:rPr lang="de-DE" sz="1800" b="0" dirty="0" err="1"/>
              <a:t>lambda</a:t>
            </a:r>
            <a:r>
              <a:rPr lang="de-DE" sz="1800" b="0" dirty="0"/>
              <a:t> </a:t>
            </a:r>
            <a:r>
              <a:rPr lang="de-DE" sz="1800" b="0" dirty="0">
                <a:solidFill>
                  <a:schemeClr val="tx1"/>
                </a:solidFill>
              </a:rPr>
              <a:t>x: x+2)(2</a:t>
            </a:r>
            <a:r>
              <a:rPr lang="de-DE" sz="1800" b="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800" b="0" dirty="0" smtClean="0">
                <a:solidFill>
                  <a:schemeClr val="tx1"/>
                </a:solidFill>
              </a:rPr>
              <a:t>-&gt;4</a:t>
            </a:r>
          </a:p>
          <a:p>
            <a:pPr algn="l"/>
            <a:endParaRPr lang="en-US" sz="1800" b="0" dirty="0" smtClean="0">
              <a:solidFill>
                <a:schemeClr val="tx1"/>
              </a:solidFill>
            </a:endParaRPr>
          </a:p>
          <a:p>
            <a:pPr algn="l"/>
            <a:r>
              <a:rPr lang="de-DE" sz="1800" b="0" dirty="0">
                <a:solidFill>
                  <a:schemeClr val="tx1"/>
                </a:solidFill>
              </a:rPr>
              <a:t> (</a:t>
            </a:r>
            <a:r>
              <a:rPr lang="de-DE" sz="1800" b="0" dirty="0" err="1"/>
              <a:t>lambda</a:t>
            </a:r>
            <a:r>
              <a:rPr lang="de-DE" sz="1800" b="0" dirty="0"/>
              <a:t> </a:t>
            </a:r>
            <a:r>
              <a:rPr lang="de-DE" sz="1800" b="0" dirty="0">
                <a:solidFill>
                  <a:schemeClr val="tx1"/>
                </a:solidFill>
              </a:rPr>
              <a:t>x: x+2</a:t>
            </a:r>
            <a:r>
              <a:rPr lang="de-DE" sz="1800" b="0" dirty="0" smtClean="0">
                <a:solidFill>
                  <a:schemeClr val="tx1"/>
                </a:solidFill>
              </a:rPr>
              <a:t>)([1,2,3])    </a:t>
            </a:r>
            <a:r>
              <a:rPr lang="de-DE" sz="1800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[1,2,3] + 2 ? </a:t>
            </a:r>
            <a:r>
              <a:rPr lang="de-DE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de-DE" sz="1800" b="0" dirty="0"/>
          </a:p>
          <a:p>
            <a:pPr algn="l"/>
            <a:r>
              <a:rPr lang="en-US" sz="1800" b="0" dirty="0" smtClean="0">
                <a:solidFill>
                  <a:schemeClr val="tx1"/>
                </a:solidFill>
              </a:rPr>
              <a:t>-&gt;[3,4,5]?</a:t>
            </a:r>
          </a:p>
          <a:p>
            <a:pPr algn="l"/>
            <a:endParaRPr lang="en-US" sz="1800" b="0" dirty="0" smtClean="0">
              <a:solidFill>
                <a:schemeClr val="tx1"/>
              </a:solidFill>
            </a:endParaRPr>
          </a:p>
          <a:p>
            <a:pPr algn="l"/>
            <a:endParaRPr lang="en-US" sz="1800" b="0" dirty="0" smtClean="0">
              <a:solidFill>
                <a:schemeClr val="tx1"/>
              </a:solidFill>
            </a:endParaRPr>
          </a:p>
          <a:p>
            <a:pPr algn="l"/>
            <a:endParaRPr lang="en-US" sz="1800" b="0" dirty="0" smtClean="0">
              <a:solidFill>
                <a:schemeClr val="tx1"/>
              </a:solidFill>
            </a:endParaRPr>
          </a:p>
          <a:p>
            <a:pPr algn="l"/>
            <a:endParaRPr lang="de-DE" sz="1800" b="0" dirty="0">
              <a:solidFill>
                <a:schemeClr val="tx1"/>
              </a:solidFill>
            </a:endParaRPr>
          </a:p>
          <a:p>
            <a:pPr marL="346295" indent="-346295" algn="l">
              <a:buFont typeface="Arial" panose="020B0604020202020204" pitchFamily="34" charset="0"/>
              <a:buChar char="•"/>
            </a:pPr>
            <a:endParaRPr lang="de-DE" sz="1818" b="0" dirty="0" smtClean="0">
              <a:solidFill>
                <a:schemeClr val="tx1"/>
              </a:solidFill>
            </a:endParaRPr>
          </a:p>
          <a:p>
            <a:pPr algn="l"/>
            <a:endParaRPr lang="en-US" sz="1818" b="0" dirty="0" smtClean="0">
              <a:solidFill>
                <a:schemeClr val="tx1"/>
              </a:solidFill>
            </a:endParaRPr>
          </a:p>
          <a:p>
            <a:pPr algn="l"/>
            <a:endParaRPr lang="en-US" sz="1818" b="0" dirty="0">
              <a:solidFill>
                <a:schemeClr val="tx1"/>
              </a:solidFill>
            </a:endParaRPr>
          </a:p>
          <a:p>
            <a:pPr marL="346295" indent="-346295" algn="l">
              <a:buFont typeface="Arial" panose="020B0604020202020204" pitchFamily="34" charset="0"/>
              <a:buChar char="•"/>
            </a:pPr>
            <a:endParaRPr lang="de-DE" sz="1818" b="0" dirty="0">
              <a:solidFill>
                <a:schemeClr val="tx1"/>
              </a:solidFill>
            </a:endParaRPr>
          </a:p>
          <a:p>
            <a:pPr algn="l"/>
            <a:endParaRPr lang="en-US" sz="1818" b="0" dirty="0" smtClean="0">
              <a:solidFill>
                <a:schemeClr val="tx1"/>
              </a:solidFill>
            </a:endParaRPr>
          </a:p>
          <a:p>
            <a:pPr algn="l"/>
            <a:endParaRPr lang="de-DE" sz="2020" dirty="0">
              <a:solidFill>
                <a:schemeClr val="tx1"/>
              </a:solidFill>
            </a:endParaRPr>
          </a:p>
          <a:p>
            <a:pPr algn="l"/>
            <a:endParaRPr lang="de-DE" dirty="0"/>
          </a:p>
        </p:txBody>
      </p: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>
            <a:off x="1539081" y="1479156"/>
            <a:ext cx="9234488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081" y="1270194"/>
            <a:ext cx="9234488" cy="417924"/>
          </a:xfrm>
        </p:spPr>
        <p:txBody>
          <a:bodyPr>
            <a:normAutofit fontScale="90000"/>
          </a:bodyPr>
          <a:lstStyle/>
          <a:p>
            <a:pPr algn="l"/>
            <a:r>
              <a:rPr lang="de-DE" sz="2828" dirty="0"/>
              <a:t>Lambda </a:t>
            </a:r>
            <a:r>
              <a:rPr lang="de-DE" sz="2828" dirty="0" err="1"/>
              <a:t>function</a:t>
            </a:r>
            <a:r>
              <a:rPr lang="de-DE" sz="2828" dirty="0"/>
              <a:t> </a:t>
            </a:r>
            <a:br>
              <a:rPr lang="de-DE" sz="2828" dirty="0"/>
            </a:br>
            <a:endParaRPr lang="de-DE" sz="2828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081" y="1863572"/>
            <a:ext cx="9234488" cy="4377147"/>
          </a:xfrm>
        </p:spPr>
        <p:txBody>
          <a:bodyPr/>
          <a:lstStyle/>
          <a:p>
            <a:pPr algn="l"/>
            <a:r>
              <a:rPr lang="de-DE" dirty="0" smtClean="0"/>
              <a:t>Common </a:t>
            </a:r>
            <a:r>
              <a:rPr lang="de-DE" dirty="0" err="1" smtClean="0"/>
              <a:t>useage</a:t>
            </a:r>
            <a:r>
              <a:rPr lang="de-DE" dirty="0" smtClean="0"/>
              <a:t>:</a:t>
            </a:r>
          </a:p>
          <a:p>
            <a:pPr algn="l"/>
            <a:r>
              <a:rPr lang="en-US" sz="2020" dirty="0"/>
              <a:t>In </a:t>
            </a:r>
            <a:r>
              <a:rPr lang="en-US" sz="2020" dirty="0" smtClean="0"/>
              <a:t>python3:</a:t>
            </a:r>
            <a:endParaRPr lang="de-DE" sz="2020" dirty="0"/>
          </a:p>
          <a:p>
            <a:pPr algn="l"/>
            <a:endParaRPr lang="de-DE" sz="1800" b="0" dirty="0" smtClean="0">
              <a:solidFill>
                <a:schemeClr val="tx1"/>
              </a:solidFill>
            </a:endParaRPr>
          </a:p>
          <a:p>
            <a:pPr algn="l"/>
            <a:r>
              <a:rPr lang="de-DE" sz="1800" b="0" dirty="0" smtClean="0">
                <a:solidFill>
                  <a:schemeClr val="tx1"/>
                </a:solidFill>
              </a:rPr>
              <a:t> (</a:t>
            </a:r>
            <a:r>
              <a:rPr lang="de-DE" sz="1800" b="0" dirty="0" err="1"/>
              <a:t>lambda</a:t>
            </a:r>
            <a:r>
              <a:rPr lang="de-DE" sz="1800" b="0" dirty="0"/>
              <a:t> </a:t>
            </a:r>
            <a:r>
              <a:rPr lang="de-DE" sz="1800" b="0" dirty="0">
                <a:solidFill>
                  <a:schemeClr val="tx1"/>
                </a:solidFill>
              </a:rPr>
              <a:t>x: x+2)([1,2,3])</a:t>
            </a:r>
            <a:endParaRPr lang="en-US" sz="1800" b="0" dirty="0" smtClean="0">
              <a:solidFill>
                <a:schemeClr val="tx1"/>
              </a:solidFill>
            </a:endParaRPr>
          </a:p>
          <a:p>
            <a:pPr algn="l"/>
            <a:endParaRPr lang="en-US" sz="1800" b="0" dirty="0" smtClean="0">
              <a:solidFill>
                <a:schemeClr val="tx1"/>
              </a:solidFill>
            </a:endParaRPr>
          </a:p>
          <a:p>
            <a:pPr algn="l"/>
            <a:endParaRPr lang="en-US" sz="1800" b="0" dirty="0">
              <a:solidFill>
                <a:schemeClr val="tx1"/>
              </a:solidFill>
            </a:endParaRPr>
          </a:p>
          <a:p>
            <a:pPr algn="l"/>
            <a:r>
              <a:rPr lang="de-DE" sz="1800" b="0" dirty="0" smtClean="0"/>
              <a:t> </a:t>
            </a:r>
            <a:r>
              <a:rPr lang="de-DE" sz="1800" b="0" dirty="0" err="1" smtClean="0"/>
              <a:t>map</a:t>
            </a:r>
            <a:r>
              <a:rPr lang="de-DE" sz="1800" b="0" dirty="0" smtClean="0">
                <a:solidFill>
                  <a:schemeClr val="tx1"/>
                </a:solidFill>
              </a:rPr>
              <a:t>(</a:t>
            </a:r>
            <a:r>
              <a:rPr lang="en-US" sz="1800" b="0" dirty="0" smtClean="0">
                <a:solidFill>
                  <a:schemeClr val="tx1"/>
                </a:solidFill>
              </a:rPr>
              <a:t>[1,2,3]</a:t>
            </a:r>
            <a:r>
              <a:rPr lang="de-DE" sz="1800" b="0" dirty="0" smtClean="0">
                <a:solidFill>
                  <a:schemeClr val="tx1"/>
                </a:solidFill>
              </a:rPr>
              <a:t>, </a:t>
            </a:r>
            <a:r>
              <a:rPr lang="de-DE" sz="1800" b="0" dirty="0" err="1" smtClean="0"/>
              <a:t>lambda</a:t>
            </a:r>
            <a:r>
              <a:rPr lang="de-DE" sz="1800" b="0" dirty="0" smtClean="0"/>
              <a:t> </a:t>
            </a:r>
            <a:r>
              <a:rPr lang="de-DE" sz="1800" b="0" dirty="0" smtClean="0">
                <a:solidFill>
                  <a:schemeClr val="tx1"/>
                </a:solidFill>
              </a:rPr>
              <a:t>x:x+2)</a:t>
            </a:r>
          </a:p>
          <a:p>
            <a:pPr algn="l"/>
            <a:endParaRPr lang="de-DE" sz="1800" b="0" dirty="0">
              <a:solidFill>
                <a:schemeClr val="tx1"/>
              </a:solidFill>
            </a:endParaRPr>
          </a:p>
          <a:p>
            <a:pPr algn="l"/>
            <a:endParaRPr lang="en-US" sz="1800" b="0" dirty="0" smtClean="0">
              <a:solidFill>
                <a:schemeClr val="tx1"/>
              </a:solidFill>
            </a:endParaRPr>
          </a:p>
          <a:p>
            <a:pPr algn="l"/>
            <a:endParaRPr lang="en-US" sz="1800" b="0" dirty="0" smtClean="0">
              <a:solidFill>
                <a:schemeClr val="tx1"/>
              </a:solidFill>
            </a:endParaRPr>
          </a:p>
          <a:p>
            <a:pPr algn="l"/>
            <a:endParaRPr lang="en-US" sz="1800" b="0" dirty="0" smtClean="0">
              <a:solidFill>
                <a:schemeClr val="tx1"/>
              </a:solidFill>
            </a:endParaRPr>
          </a:p>
          <a:p>
            <a:pPr algn="l"/>
            <a:endParaRPr lang="de-DE" sz="1800" b="0" dirty="0">
              <a:solidFill>
                <a:schemeClr val="tx1"/>
              </a:solidFill>
            </a:endParaRPr>
          </a:p>
          <a:p>
            <a:pPr marL="346295" indent="-346295" algn="l">
              <a:buFont typeface="Arial" panose="020B0604020202020204" pitchFamily="34" charset="0"/>
              <a:buChar char="•"/>
            </a:pPr>
            <a:endParaRPr lang="de-DE" sz="1818" b="0" dirty="0" smtClean="0">
              <a:solidFill>
                <a:schemeClr val="tx1"/>
              </a:solidFill>
            </a:endParaRPr>
          </a:p>
          <a:p>
            <a:pPr algn="l"/>
            <a:endParaRPr lang="en-US" sz="1818" b="0" dirty="0" smtClean="0">
              <a:solidFill>
                <a:schemeClr val="tx1"/>
              </a:solidFill>
            </a:endParaRPr>
          </a:p>
          <a:p>
            <a:pPr algn="l"/>
            <a:endParaRPr lang="en-US" sz="1818" b="0" dirty="0">
              <a:solidFill>
                <a:schemeClr val="tx1"/>
              </a:solidFill>
            </a:endParaRPr>
          </a:p>
          <a:p>
            <a:pPr marL="346295" indent="-346295" algn="l">
              <a:buFont typeface="Arial" panose="020B0604020202020204" pitchFamily="34" charset="0"/>
              <a:buChar char="•"/>
            </a:pPr>
            <a:endParaRPr lang="de-DE" sz="1818" b="0" dirty="0">
              <a:solidFill>
                <a:schemeClr val="tx1"/>
              </a:solidFill>
            </a:endParaRPr>
          </a:p>
          <a:p>
            <a:pPr algn="l"/>
            <a:endParaRPr lang="en-US" sz="1818" b="0" dirty="0" smtClean="0">
              <a:solidFill>
                <a:schemeClr val="tx1"/>
              </a:solidFill>
            </a:endParaRPr>
          </a:p>
          <a:p>
            <a:pPr algn="l"/>
            <a:endParaRPr lang="de-DE" sz="2020" dirty="0">
              <a:solidFill>
                <a:schemeClr val="tx1"/>
              </a:solidFill>
            </a:endParaRPr>
          </a:p>
          <a:p>
            <a:pPr algn="l"/>
            <a:endParaRPr lang="de-DE" dirty="0"/>
          </a:p>
        </p:txBody>
      </p: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>
            <a:off x="1539081" y="1479156"/>
            <a:ext cx="9234488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Down Arrow 3"/>
          <p:cNvSpPr/>
          <p:nvPr/>
        </p:nvSpPr>
        <p:spPr>
          <a:xfrm>
            <a:off x="2318329" y="3691927"/>
            <a:ext cx="480291" cy="720436"/>
          </a:xfrm>
          <a:prstGeom prst="down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0212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081" y="1270194"/>
            <a:ext cx="9234488" cy="417924"/>
          </a:xfrm>
        </p:spPr>
        <p:txBody>
          <a:bodyPr>
            <a:normAutofit fontScale="90000"/>
          </a:bodyPr>
          <a:lstStyle/>
          <a:p>
            <a:pPr algn="l"/>
            <a:r>
              <a:rPr lang="de-DE" sz="2828" dirty="0"/>
              <a:t>Lambda </a:t>
            </a:r>
            <a:r>
              <a:rPr lang="de-DE" sz="2828" dirty="0" err="1"/>
              <a:t>function</a:t>
            </a:r>
            <a:r>
              <a:rPr lang="de-DE" sz="2828" dirty="0"/>
              <a:t> </a:t>
            </a:r>
            <a:br>
              <a:rPr lang="de-DE" sz="2828" dirty="0"/>
            </a:br>
            <a:endParaRPr lang="de-DE" sz="2828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081" y="1863572"/>
            <a:ext cx="9234488" cy="4377147"/>
          </a:xfrm>
        </p:spPr>
        <p:txBody>
          <a:bodyPr/>
          <a:lstStyle/>
          <a:p>
            <a:pPr algn="l"/>
            <a:r>
              <a:rPr lang="de-DE" dirty="0" smtClean="0"/>
              <a:t>Common </a:t>
            </a:r>
            <a:r>
              <a:rPr lang="de-DE" dirty="0" err="1" smtClean="0"/>
              <a:t>useage</a:t>
            </a:r>
            <a:r>
              <a:rPr lang="de-DE" dirty="0" smtClean="0"/>
              <a:t>:</a:t>
            </a:r>
          </a:p>
          <a:p>
            <a:pPr algn="l"/>
            <a:r>
              <a:rPr lang="en-US" sz="2020" dirty="0"/>
              <a:t>In </a:t>
            </a:r>
            <a:r>
              <a:rPr lang="en-US" sz="2020" dirty="0" smtClean="0"/>
              <a:t>python3:</a:t>
            </a:r>
            <a:endParaRPr lang="de-DE" sz="2020" dirty="0"/>
          </a:p>
          <a:p>
            <a:pPr algn="l"/>
            <a:endParaRPr lang="de-DE" sz="1800" b="0" dirty="0" smtClean="0">
              <a:solidFill>
                <a:schemeClr val="tx1"/>
              </a:solidFill>
            </a:endParaRPr>
          </a:p>
          <a:p>
            <a:pPr algn="l"/>
            <a:r>
              <a:rPr lang="de-DE" sz="1800" b="0" dirty="0" smtClean="0">
                <a:solidFill>
                  <a:schemeClr val="tx1"/>
                </a:solidFill>
              </a:rPr>
              <a:t> (</a:t>
            </a:r>
            <a:r>
              <a:rPr lang="de-DE" sz="1800" b="0" dirty="0" err="1"/>
              <a:t>lambda</a:t>
            </a:r>
            <a:r>
              <a:rPr lang="de-DE" sz="1800" b="0" dirty="0"/>
              <a:t> </a:t>
            </a:r>
            <a:r>
              <a:rPr lang="de-DE" sz="1800" b="0" dirty="0">
                <a:solidFill>
                  <a:schemeClr val="tx1"/>
                </a:solidFill>
              </a:rPr>
              <a:t>x: x+2)([1,2,3])</a:t>
            </a:r>
            <a:endParaRPr lang="en-US" sz="1800" b="0" dirty="0" smtClean="0">
              <a:solidFill>
                <a:schemeClr val="tx1"/>
              </a:solidFill>
            </a:endParaRPr>
          </a:p>
          <a:p>
            <a:pPr algn="l"/>
            <a:endParaRPr lang="en-US" sz="1800" b="0" dirty="0" smtClean="0">
              <a:solidFill>
                <a:schemeClr val="tx1"/>
              </a:solidFill>
            </a:endParaRPr>
          </a:p>
          <a:p>
            <a:pPr algn="l"/>
            <a:endParaRPr lang="en-US" sz="1800" b="0" dirty="0">
              <a:solidFill>
                <a:schemeClr val="tx1"/>
              </a:solidFill>
            </a:endParaRPr>
          </a:p>
          <a:p>
            <a:pPr algn="l"/>
            <a:r>
              <a:rPr lang="de-DE" sz="1800" b="0" dirty="0" smtClean="0"/>
              <a:t> </a:t>
            </a:r>
            <a:r>
              <a:rPr lang="de-DE" sz="1800" b="0" dirty="0" err="1" smtClean="0"/>
              <a:t>list</a:t>
            </a:r>
            <a:r>
              <a:rPr lang="de-DE" sz="1800" b="0" dirty="0" smtClean="0">
                <a:solidFill>
                  <a:schemeClr val="tx1"/>
                </a:solidFill>
              </a:rPr>
              <a:t> (</a:t>
            </a:r>
            <a:r>
              <a:rPr lang="de-DE" sz="1800" b="0" dirty="0" err="1" smtClean="0"/>
              <a:t>map</a:t>
            </a:r>
            <a:r>
              <a:rPr lang="de-DE" sz="1800" b="0" dirty="0" smtClean="0">
                <a:solidFill>
                  <a:schemeClr val="tx1"/>
                </a:solidFill>
              </a:rPr>
              <a:t>(</a:t>
            </a:r>
            <a:r>
              <a:rPr lang="en-US" sz="1800" b="0" dirty="0" smtClean="0">
                <a:solidFill>
                  <a:schemeClr val="tx1"/>
                </a:solidFill>
              </a:rPr>
              <a:t>[1,2,3]</a:t>
            </a:r>
            <a:r>
              <a:rPr lang="de-DE" sz="1800" b="0" dirty="0" smtClean="0">
                <a:solidFill>
                  <a:schemeClr val="tx1"/>
                </a:solidFill>
              </a:rPr>
              <a:t>, </a:t>
            </a:r>
            <a:r>
              <a:rPr lang="de-DE" sz="1800" b="0" dirty="0" err="1" smtClean="0"/>
              <a:t>lambda</a:t>
            </a:r>
            <a:r>
              <a:rPr lang="de-DE" sz="1800" b="0" dirty="0" smtClean="0"/>
              <a:t> </a:t>
            </a:r>
            <a:r>
              <a:rPr lang="de-DE" sz="1800" b="0" dirty="0" smtClean="0">
                <a:solidFill>
                  <a:schemeClr val="tx1"/>
                </a:solidFill>
              </a:rPr>
              <a:t>x:x+2))</a:t>
            </a:r>
          </a:p>
          <a:p>
            <a:pPr algn="l"/>
            <a:endParaRPr lang="de-DE" sz="1800" b="0" dirty="0">
              <a:solidFill>
                <a:schemeClr val="tx1"/>
              </a:solidFill>
            </a:endParaRPr>
          </a:p>
          <a:p>
            <a:pPr algn="l"/>
            <a:endParaRPr lang="en-US" sz="1800" b="0" dirty="0" smtClean="0">
              <a:solidFill>
                <a:schemeClr val="tx1"/>
              </a:solidFill>
            </a:endParaRPr>
          </a:p>
          <a:p>
            <a:pPr algn="l"/>
            <a:endParaRPr lang="en-US" sz="1800" b="0" dirty="0" smtClean="0">
              <a:solidFill>
                <a:schemeClr val="tx1"/>
              </a:solidFill>
            </a:endParaRPr>
          </a:p>
          <a:p>
            <a:pPr algn="l"/>
            <a:endParaRPr lang="en-US" sz="1800" b="0" dirty="0" smtClean="0">
              <a:solidFill>
                <a:schemeClr val="tx1"/>
              </a:solidFill>
            </a:endParaRPr>
          </a:p>
          <a:p>
            <a:pPr algn="l"/>
            <a:endParaRPr lang="de-DE" sz="1800" b="0" dirty="0">
              <a:solidFill>
                <a:schemeClr val="tx1"/>
              </a:solidFill>
            </a:endParaRPr>
          </a:p>
          <a:p>
            <a:pPr marL="346295" indent="-346295" algn="l">
              <a:buFont typeface="Arial" panose="020B0604020202020204" pitchFamily="34" charset="0"/>
              <a:buChar char="•"/>
            </a:pPr>
            <a:endParaRPr lang="de-DE" sz="1818" b="0" dirty="0" smtClean="0">
              <a:solidFill>
                <a:schemeClr val="tx1"/>
              </a:solidFill>
            </a:endParaRPr>
          </a:p>
          <a:p>
            <a:pPr algn="l"/>
            <a:endParaRPr lang="en-US" sz="1818" b="0" dirty="0" smtClean="0">
              <a:solidFill>
                <a:schemeClr val="tx1"/>
              </a:solidFill>
            </a:endParaRPr>
          </a:p>
          <a:p>
            <a:pPr algn="l"/>
            <a:endParaRPr lang="en-US" sz="1818" b="0" dirty="0">
              <a:solidFill>
                <a:schemeClr val="tx1"/>
              </a:solidFill>
            </a:endParaRPr>
          </a:p>
          <a:p>
            <a:pPr marL="346295" indent="-346295" algn="l">
              <a:buFont typeface="Arial" panose="020B0604020202020204" pitchFamily="34" charset="0"/>
              <a:buChar char="•"/>
            </a:pPr>
            <a:endParaRPr lang="de-DE" sz="1818" b="0" dirty="0">
              <a:solidFill>
                <a:schemeClr val="tx1"/>
              </a:solidFill>
            </a:endParaRPr>
          </a:p>
          <a:p>
            <a:pPr algn="l"/>
            <a:endParaRPr lang="en-US" sz="1818" b="0" dirty="0" smtClean="0">
              <a:solidFill>
                <a:schemeClr val="tx1"/>
              </a:solidFill>
            </a:endParaRPr>
          </a:p>
          <a:p>
            <a:pPr algn="l"/>
            <a:endParaRPr lang="de-DE" sz="2020" dirty="0">
              <a:solidFill>
                <a:schemeClr val="tx1"/>
              </a:solidFill>
            </a:endParaRPr>
          </a:p>
          <a:p>
            <a:pPr algn="l"/>
            <a:endParaRPr lang="de-DE" dirty="0"/>
          </a:p>
        </p:txBody>
      </p: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>
            <a:off x="1539081" y="1479156"/>
            <a:ext cx="9234488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Down Arrow 3"/>
          <p:cNvSpPr/>
          <p:nvPr/>
        </p:nvSpPr>
        <p:spPr>
          <a:xfrm>
            <a:off x="2318329" y="3691927"/>
            <a:ext cx="480291" cy="720436"/>
          </a:xfrm>
          <a:prstGeom prst="down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7294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00000"/>
          </a:lnSpc>
          <a:spcAft>
            <a:spcPts val="600"/>
          </a:spcAft>
          <a:buSzPct val="100000"/>
          <a:defRPr sz="1600" dirty="0" err="1" smtClean="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  <a:extLst>
    <a:ext uri="{05A4C25C-085E-4340-85A3-A5531E510DB2}">
      <thm15:themeFamily xmlns:thm15="http://schemas.microsoft.com/office/thememl/2012/main" name="PwC" id="{C43BADE8-30B5-4D73-B6C2-549E99380320}" vid="{349A486B-B9E2-4DAA-8C99-5FE903D120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PwC</Template>
  <TotalTime>0</TotalTime>
  <Words>321</Words>
  <Application>Microsoft Office PowerPoint</Application>
  <PresentationFormat>Custom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Georgia</vt:lpstr>
      <vt:lpstr>Wingdings</vt:lpstr>
      <vt:lpstr>PwC</vt:lpstr>
      <vt:lpstr>Lambda function</vt:lpstr>
      <vt:lpstr>Lambda function : It is just another way to define a function </vt:lpstr>
      <vt:lpstr>Lambda function  </vt:lpstr>
      <vt:lpstr>Lambda function  </vt:lpstr>
      <vt:lpstr>Lambda function  </vt:lpstr>
      <vt:lpstr>Lambda function  </vt:lpstr>
      <vt:lpstr>Lambda function  </vt:lpstr>
      <vt:lpstr>Lambda function  </vt:lpstr>
      <vt:lpstr>Lambda function  </vt:lpstr>
      <vt:lpstr>Lambda function: Common usage in Pandas  </vt:lpstr>
      <vt:lpstr>Lambda function: Common usage in Pandas  </vt:lpstr>
      <vt:lpstr>Lambda function: Explicit is better than implicit  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function</dc:title>
  <dc:creator>Long, Danni</dc:creator>
  <cp:lastModifiedBy>Long, Danni</cp:lastModifiedBy>
  <cp:revision>26</cp:revision>
  <dcterms:created xsi:type="dcterms:W3CDTF">2019-08-12T13:13:20Z</dcterms:created>
  <dcterms:modified xsi:type="dcterms:W3CDTF">2019-08-13T14:57:19Z</dcterms:modified>
</cp:coreProperties>
</file>