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Montserrat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6e1b10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6e1b10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6e1b100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6e1b10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85d85e0a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85d85e0a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d19623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d19623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d19623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d19623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d196232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d196232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d19623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d19623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d196232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d196232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d196232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d19623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85d85e0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85d85e0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fb705a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fb705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06e1b10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06e1b10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5d85e0a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5d85e0a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d19623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d19623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85d85e0a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85d85e0a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0d1b86d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0d1b86d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d1b86d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d1b86d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d19623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d19623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6e1b10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6e1b10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1905.11946" TargetMode="External"/><Relationship Id="rId4" Type="http://schemas.openxmlformats.org/officeDocument/2006/relationships/hyperlink" Target="https://arxiv.org/abs/1905.1194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ExtraBold"/>
                <a:ea typeface="Montserrat ExtraBold"/>
                <a:cs typeface="Montserrat ExtraBold"/>
                <a:sym typeface="Montserrat ExtraBold"/>
              </a:rPr>
              <a:t>Nhận diện cảm xúc khuôn mặt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59450"/>
            <a:ext cx="85206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Nguyễn Doãn Quân - Lê Huy Tùng - Nguyễn Duy Long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Giảng viên hướng dẫn: TS. Đinh Viết Sang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MODEL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66700" y="1152475"/>
            <a:ext cx="8189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val_accuracy: 0.6823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50" y="1795988"/>
            <a:ext cx="4503124" cy="310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875" y="1757425"/>
            <a:ext cx="4503125" cy="31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VGG face</a:t>
            </a:r>
            <a:r>
              <a:rPr baseline="30000" lang="en-GB"/>
              <a:t>[1]</a:t>
            </a:r>
            <a:endParaRPr baseline="3000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26" y="1131450"/>
            <a:ext cx="7832750" cy="36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ResNet50</a:t>
            </a:r>
            <a:r>
              <a:rPr baseline="30000" lang="en-GB"/>
              <a:t>[2]</a:t>
            </a:r>
            <a:endParaRPr baseline="3000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2300"/>
              <a:t>Sử dụng mô hình Resnet50 pretrain trên tập vggface</a:t>
            </a:r>
            <a:endParaRPr sz="2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2300"/>
              <a:t>Thêm các lớp FC và lớp phân loại, fine-tune lại các lớp batch normalization</a:t>
            </a:r>
            <a:endParaRPr sz="23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63" y="2703250"/>
            <a:ext cx="7802525" cy="16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Facenet</a:t>
            </a:r>
            <a:r>
              <a:rPr baseline="30000" lang="en-GB"/>
              <a:t>[3]</a:t>
            </a:r>
            <a:endParaRPr baseline="30000"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Sử dụng kiến trúc inception-resnet-v1 làm bộ trích xuất đặc trưng kết hợp triplet loss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800" y="2703228"/>
            <a:ext cx="6320400" cy="14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Efficientnet</a:t>
            </a:r>
            <a:r>
              <a:rPr baseline="30000" lang="en-GB"/>
              <a:t>[4]</a:t>
            </a:r>
            <a:endParaRPr baseline="30000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Một trong những mô hình tốt nhất hiện nay trên tập dataset imagenet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Sử dụng mô hình efficientnet b2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Ensemble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Mô hình được tạo ra từ các mô hình riêng ở trên và được ensemble lại sử dụng majority voting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Kết quả trả về phụ thuộc vào class được vote nhiều nhất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Đặt vấn đề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Các mô hình sử dụng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Kết quả và đánh giá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Kết quả và đánh giá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Độ chính xác trên tập test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2128838"/>
            <a:ext cx="81343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Kết quả và đánh giá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38505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Heatmap trên mô hình ensemble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212" y="1019063"/>
            <a:ext cx="4593812" cy="402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Qiong Cao, Li Shen, Weidi Xie, Omkar M. Parkhi, Andrew Zisserman, VGGFace2: A dataset for recognising faces across pose and 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Kaiming He, Xiangyu Zhang, Shaoqing Ren, Jian Sun, Deep Residual Learning for Image Recognition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Florian Schroff, Dmitry Kalenichenko, James Philbin, FaceNet: A Unified Embedding for Face Recognition and Clustering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Mingxing Tan, Quoc V. Le, EfficientNet: Rethinking Model Scaling for Convolutional Neural Networks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NỘI DUNG</a:t>
            </a:r>
            <a:r>
              <a:rPr lang="en-GB"/>
              <a:t>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Đặt vấn đề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Các mô hình sử dụng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Kết quả và đánh giá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/>
        </p:nvSpPr>
        <p:spPr>
          <a:xfrm>
            <a:off x="566625" y="303375"/>
            <a:ext cx="818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endParaRPr b="1" sz="2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311700" y="1152475"/>
            <a:ext cx="84444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Thank you for listening!</a:t>
            </a:r>
            <a:endParaRPr b="1"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NỘI DUNG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Đặt vấn đề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Các mô hình sử dụng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Kết quả và đánh giá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>
                <a:solidFill>
                  <a:schemeClr val="dk2"/>
                </a:solidFill>
              </a:rPr>
              <a:t>Đặt vấn đề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3752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Nhận dạng 7  cảm xúc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Ứng dụng: biết được mức độ quan tâm, phản ứng của người tiêu dùng với sản phẩm, dịch vụ của mình, …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Là “chìa khóa vàng” mở cửa thành công của doanh nghiệp trên mặt trận marketing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400" y="1052313"/>
            <a:ext cx="3962625" cy="39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NỘI DUNG	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Đặt vấn đề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Dataset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Các mô hình sử dụng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Kết quả và đánh giá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FER2013 DATASET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Phổ biến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Ả</a:t>
            </a:r>
            <a:r>
              <a:rPr lang="en-GB"/>
              <a:t>nh grayscale kích thước 48x48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Số lượng mẫu: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Training: 28,709 ảnh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Validation: 3,589 ảnh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Testing: 3,589 ảnh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3" y="3466000"/>
            <a:ext cx="8936774" cy="16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FER2013 DATASET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Khảo sát: bộ data được chia sẵn cùng phân bố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1578"/>
            <a:ext cx="4519091" cy="3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71575"/>
            <a:ext cx="4447921" cy="3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625" y="1142600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Đặt vấn đề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Các mô hình sử dụng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Baseline model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Vgg16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Resnet50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FaceNet</a:t>
            </a:r>
            <a:endParaRPr b="1">
              <a:uFill>
                <a:noFill/>
              </a:uFill>
              <a:hlinkClick r:id="rId3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>
                <a:uFill>
                  <a:noFill/>
                </a:uFill>
                <a:hlinkClick r:id="rId4"/>
              </a:rPr>
              <a:t>EfficientNet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Ensemble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Kết quả và đánh giá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566625" y="303375"/>
            <a:ext cx="8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MODEL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4444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~2M tham số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Smooth label</a:t>
            </a:r>
            <a:br>
              <a:rPr lang="en-GB"/>
            </a:b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Before smoothing: [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After smoothing: [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0.90999997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500">
                <a:solidFill>
                  <a:srgbClr val="6600E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-GB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AdamW optimizer: decoupling weight decay from the gradient update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