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70" r:id="rId13"/>
    <p:sldId id="259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1ACE4-BA06-4FB5-92F8-C2B5739194A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4697218-540A-421E-88BC-160FA39BEBB3}">
      <dgm:prSet phldrT="[Text]"/>
      <dgm:spPr/>
      <dgm:t>
        <a:bodyPr/>
        <a:lstStyle/>
        <a:p>
          <a:r>
            <a:rPr lang="en-US" dirty="0" smtClean="0"/>
            <a:t>Problem With Known Solution</a:t>
          </a:r>
          <a:endParaRPr lang="en-US" dirty="0"/>
        </a:p>
      </dgm:t>
    </dgm:pt>
    <dgm:pt modelId="{FEED9B24-11B2-4C1D-A3EA-3FFA85E7106E}" type="parTrans" cxnId="{B4BF09C1-0A74-4643-84F1-1031E935EFDF}">
      <dgm:prSet/>
      <dgm:spPr/>
      <dgm:t>
        <a:bodyPr/>
        <a:lstStyle/>
        <a:p>
          <a:endParaRPr lang="en-US"/>
        </a:p>
      </dgm:t>
    </dgm:pt>
    <dgm:pt modelId="{30CDC0B8-1838-4EFA-826C-BE17A7EF16F2}" type="sibTrans" cxnId="{B4BF09C1-0A74-4643-84F1-1031E935EFDF}">
      <dgm:prSet/>
      <dgm:spPr/>
      <dgm:t>
        <a:bodyPr/>
        <a:lstStyle/>
        <a:p>
          <a:endParaRPr lang="en-US"/>
        </a:p>
      </dgm:t>
    </dgm:pt>
    <dgm:pt modelId="{FD8E41BD-BA81-4D76-A0F0-72E6D1F7E523}">
      <dgm:prSet phldrT="[Text]"/>
      <dgm:spPr/>
      <dgm:t>
        <a:bodyPr/>
        <a:lstStyle/>
        <a:p>
          <a:r>
            <a:rPr lang="en-US" dirty="0" smtClean="0"/>
            <a:t>FEM</a:t>
          </a:r>
          <a:endParaRPr lang="en-US" dirty="0"/>
        </a:p>
      </dgm:t>
    </dgm:pt>
    <dgm:pt modelId="{A7F9AFF8-B28C-4B47-9B38-9516AD7EE6A6}" type="parTrans" cxnId="{6EDDEBA0-01E4-4D95-B051-0B30D35554B6}">
      <dgm:prSet/>
      <dgm:spPr/>
      <dgm:t>
        <a:bodyPr/>
        <a:lstStyle/>
        <a:p>
          <a:endParaRPr lang="en-US"/>
        </a:p>
      </dgm:t>
    </dgm:pt>
    <dgm:pt modelId="{E40F0DB7-9F04-48D0-ADE0-6CA8F938769C}" type="sibTrans" cxnId="{6EDDEBA0-01E4-4D95-B051-0B30D35554B6}">
      <dgm:prSet/>
      <dgm:spPr/>
      <dgm:t>
        <a:bodyPr/>
        <a:lstStyle/>
        <a:p>
          <a:endParaRPr lang="en-US"/>
        </a:p>
      </dgm:t>
    </dgm:pt>
    <dgm:pt modelId="{08D9E8C5-6FBA-4E46-80B5-BE09731B0E6B}">
      <dgm:prSet phldrT="[Text]"/>
      <dgm:spPr/>
      <dgm:t>
        <a:bodyPr/>
        <a:lstStyle/>
        <a:p>
          <a:r>
            <a:rPr lang="en-US" dirty="0" smtClean="0"/>
            <a:t>Analytical</a:t>
          </a:r>
          <a:endParaRPr lang="en-US" dirty="0"/>
        </a:p>
      </dgm:t>
    </dgm:pt>
    <dgm:pt modelId="{0144FA90-3C21-45DF-9CE7-03C8AF055AA8}" type="parTrans" cxnId="{F3483020-3E59-416C-81EC-612FE7A2B519}">
      <dgm:prSet/>
      <dgm:spPr/>
      <dgm:t>
        <a:bodyPr/>
        <a:lstStyle/>
        <a:p>
          <a:endParaRPr lang="en-US"/>
        </a:p>
      </dgm:t>
    </dgm:pt>
    <dgm:pt modelId="{FB8E36C7-DC00-45D4-9F08-AF0496422597}" type="sibTrans" cxnId="{F3483020-3E59-416C-81EC-612FE7A2B519}">
      <dgm:prSet/>
      <dgm:spPr/>
      <dgm:t>
        <a:bodyPr/>
        <a:lstStyle/>
        <a:p>
          <a:endParaRPr lang="en-US"/>
        </a:p>
      </dgm:t>
    </dgm:pt>
    <dgm:pt modelId="{28596C74-B7B3-4E31-ACE6-0B61FD8510AE}">
      <dgm:prSet phldrT="[Text]"/>
      <dgm:spPr/>
      <dgm:t>
        <a:bodyPr/>
        <a:lstStyle/>
        <a:p>
          <a:r>
            <a:rPr lang="en-US" dirty="0" smtClean="0"/>
            <a:t>Comparison</a:t>
          </a:r>
          <a:endParaRPr lang="en-US" dirty="0"/>
        </a:p>
      </dgm:t>
    </dgm:pt>
    <dgm:pt modelId="{D502242D-9D35-4024-80D7-04999AAC7405}" type="parTrans" cxnId="{FDFAE8C9-D90B-4440-8010-1E9CE9EA0E44}">
      <dgm:prSet/>
      <dgm:spPr/>
      <dgm:t>
        <a:bodyPr/>
        <a:lstStyle/>
        <a:p>
          <a:endParaRPr lang="en-US"/>
        </a:p>
      </dgm:t>
    </dgm:pt>
    <dgm:pt modelId="{2F7A919D-E349-41FF-AC1A-62D288263C46}" type="sibTrans" cxnId="{FDFAE8C9-D90B-4440-8010-1E9CE9EA0E44}">
      <dgm:prSet/>
      <dgm:spPr/>
      <dgm:t>
        <a:bodyPr/>
        <a:lstStyle/>
        <a:p>
          <a:endParaRPr lang="en-US"/>
        </a:p>
      </dgm:t>
    </dgm:pt>
    <dgm:pt modelId="{BFEBFC65-BD7E-4195-89F9-880B385CAB0E}" type="pres">
      <dgm:prSet presAssocID="{39B1ACE4-BA06-4FB5-92F8-C2B5739194AD}" presName="Name0" presStyleCnt="0">
        <dgm:presLayoutVars>
          <dgm:dir/>
          <dgm:resizeHandles val="exact"/>
        </dgm:presLayoutVars>
      </dgm:prSet>
      <dgm:spPr/>
    </dgm:pt>
    <dgm:pt modelId="{AE3325EC-9F0D-4FCA-A855-CD4A148E0F59}" type="pres">
      <dgm:prSet presAssocID="{A4697218-540A-421E-88BC-160FA39BEBB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AAC12-FB18-4DA1-B7E7-9B486B263E24}" type="pres">
      <dgm:prSet presAssocID="{30CDC0B8-1838-4EFA-826C-BE17A7EF16F2}" presName="sibTrans" presStyleLbl="sibTrans2D1" presStyleIdx="0" presStyleCnt="3" custScaleX="174307"/>
      <dgm:spPr/>
    </dgm:pt>
    <dgm:pt modelId="{35B50378-38C6-475F-8379-8957E1FE0918}" type="pres">
      <dgm:prSet presAssocID="{30CDC0B8-1838-4EFA-826C-BE17A7EF16F2}" presName="connectorText" presStyleLbl="sibTrans2D1" presStyleIdx="0" presStyleCnt="3"/>
      <dgm:spPr/>
    </dgm:pt>
    <dgm:pt modelId="{C5C11C04-06AF-40F8-BF8F-6717FD89CD72}" type="pres">
      <dgm:prSet presAssocID="{FD8E41BD-BA81-4D76-A0F0-72E6D1F7E523}" presName="node" presStyleLbl="node1" presStyleIdx="1" presStyleCnt="4" custLinFactNeighborX="1397" custLinFactNeighborY="-93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8F92C-2962-470F-BE15-93D27CF2A33F}" type="pres">
      <dgm:prSet presAssocID="{E40F0DB7-9F04-48D0-ADE0-6CA8F938769C}" presName="sibTrans" presStyleLbl="sibTrans2D1" presStyleIdx="1" presStyleCnt="3" custAng="16865935" custScaleX="208762" custLinFactX="-183056" custLinFactY="63955" custLinFactNeighborX="-200000" custLinFactNeighborY="100000"/>
      <dgm:spPr/>
    </dgm:pt>
    <dgm:pt modelId="{D6CAA199-B5D9-4E3E-BA23-9EFBFA6FBF19}" type="pres">
      <dgm:prSet presAssocID="{E40F0DB7-9F04-48D0-ADE0-6CA8F938769C}" presName="connectorText" presStyleLbl="sibTrans2D1" presStyleIdx="1" presStyleCnt="3"/>
      <dgm:spPr/>
    </dgm:pt>
    <dgm:pt modelId="{2E1B3E18-9606-4D5E-A2B0-D2BAA7B551C1}" type="pres">
      <dgm:prSet presAssocID="{08D9E8C5-6FBA-4E46-80B5-BE09731B0E6B}" presName="node" presStyleLbl="node1" presStyleIdx="2" presStyleCnt="4" custLinFactX="-95213" custLinFactNeighborX="-100000" custLinFactNeighborY="56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65179-7998-432A-B04D-E34E64040714}" type="pres">
      <dgm:prSet presAssocID="{FB8E36C7-DC00-45D4-9F08-AF0496422597}" presName="sibTrans" presStyleLbl="sibTrans2D1" presStyleIdx="2" presStyleCnt="3" custAng="683499" custLinFactNeighborX="-19689" custLinFactNeighborY="-76600"/>
      <dgm:spPr/>
    </dgm:pt>
    <dgm:pt modelId="{21288CE1-1F4B-4481-B350-4DEDE62393AD}" type="pres">
      <dgm:prSet presAssocID="{FB8E36C7-DC00-45D4-9F08-AF0496422597}" presName="connectorText" presStyleLbl="sibTrans2D1" presStyleIdx="2" presStyleCnt="3"/>
      <dgm:spPr/>
    </dgm:pt>
    <dgm:pt modelId="{ED717EA7-37F3-482B-8385-6BE4C5087A72}" type="pres">
      <dgm:prSet presAssocID="{28596C74-B7B3-4E31-ACE6-0B61FD8510AE}" presName="node" presStyleLbl="node1" presStyleIdx="3" presStyleCnt="4" custLinFactX="-52191" custLinFactNeighborX="-100000" custLinFactNeighborY="-1779">
        <dgm:presLayoutVars>
          <dgm:bulletEnabled val="1"/>
        </dgm:presLayoutVars>
      </dgm:prSet>
      <dgm:spPr/>
    </dgm:pt>
  </dgm:ptLst>
  <dgm:cxnLst>
    <dgm:cxn modelId="{F3483020-3E59-416C-81EC-612FE7A2B519}" srcId="{39B1ACE4-BA06-4FB5-92F8-C2B5739194AD}" destId="{08D9E8C5-6FBA-4E46-80B5-BE09731B0E6B}" srcOrd="2" destOrd="0" parTransId="{0144FA90-3C21-45DF-9CE7-03C8AF055AA8}" sibTransId="{FB8E36C7-DC00-45D4-9F08-AF0496422597}"/>
    <dgm:cxn modelId="{28B23E7A-09EE-4CE6-ABDF-924CBEFA6D28}" type="presOf" srcId="{39B1ACE4-BA06-4FB5-92F8-C2B5739194AD}" destId="{BFEBFC65-BD7E-4195-89F9-880B385CAB0E}" srcOrd="0" destOrd="0" presId="urn:microsoft.com/office/officeart/2005/8/layout/process1"/>
    <dgm:cxn modelId="{ADBA022D-6AE2-46B2-8B9E-E8EA27FAA766}" type="presOf" srcId="{28596C74-B7B3-4E31-ACE6-0B61FD8510AE}" destId="{ED717EA7-37F3-482B-8385-6BE4C5087A72}" srcOrd="0" destOrd="0" presId="urn:microsoft.com/office/officeart/2005/8/layout/process1"/>
    <dgm:cxn modelId="{FDFAE8C9-D90B-4440-8010-1E9CE9EA0E44}" srcId="{39B1ACE4-BA06-4FB5-92F8-C2B5739194AD}" destId="{28596C74-B7B3-4E31-ACE6-0B61FD8510AE}" srcOrd="3" destOrd="0" parTransId="{D502242D-9D35-4024-80D7-04999AAC7405}" sibTransId="{2F7A919D-E349-41FF-AC1A-62D288263C46}"/>
    <dgm:cxn modelId="{9655C6B9-F66C-4DA7-87D7-C78B0C3AFED0}" type="presOf" srcId="{FB8E36C7-DC00-45D4-9F08-AF0496422597}" destId="{40E65179-7998-432A-B04D-E34E64040714}" srcOrd="0" destOrd="0" presId="urn:microsoft.com/office/officeart/2005/8/layout/process1"/>
    <dgm:cxn modelId="{3AB3E3A4-6ACC-4A68-9FF0-0791922F3169}" type="presOf" srcId="{A4697218-540A-421E-88BC-160FA39BEBB3}" destId="{AE3325EC-9F0D-4FCA-A855-CD4A148E0F59}" srcOrd="0" destOrd="0" presId="urn:microsoft.com/office/officeart/2005/8/layout/process1"/>
    <dgm:cxn modelId="{5472E09C-2C38-44FF-9951-871BBF19D5A3}" type="presOf" srcId="{FB8E36C7-DC00-45D4-9F08-AF0496422597}" destId="{21288CE1-1F4B-4481-B350-4DEDE62393AD}" srcOrd="1" destOrd="0" presId="urn:microsoft.com/office/officeart/2005/8/layout/process1"/>
    <dgm:cxn modelId="{AC342157-2B80-4942-8B60-84886C1A4791}" type="presOf" srcId="{E40F0DB7-9F04-48D0-ADE0-6CA8F938769C}" destId="{D258F92C-2962-470F-BE15-93D27CF2A33F}" srcOrd="0" destOrd="0" presId="urn:microsoft.com/office/officeart/2005/8/layout/process1"/>
    <dgm:cxn modelId="{B4BF09C1-0A74-4643-84F1-1031E935EFDF}" srcId="{39B1ACE4-BA06-4FB5-92F8-C2B5739194AD}" destId="{A4697218-540A-421E-88BC-160FA39BEBB3}" srcOrd="0" destOrd="0" parTransId="{FEED9B24-11B2-4C1D-A3EA-3FFA85E7106E}" sibTransId="{30CDC0B8-1838-4EFA-826C-BE17A7EF16F2}"/>
    <dgm:cxn modelId="{965DB050-902B-47AC-88F4-19D766E5359B}" type="presOf" srcId="{30CDC0B8-1838-4EFA-826C-BE17A7EF16F2}" destId="{35B50378-38C6-475F-8379-8957E1FE0918}" srcOrd="1" destOrd="0" presId="urn:microsoft.com/office/officeart/2005/8/layout/process1"/>
    <dgm:cxn modelId="{482A4FC7-C3D5-4D1E-8A31-B0D73B3CC448}" type="presOf" srcId="{FD8E41BD-BA81-4D76-A0F0-72E6D1F7E523}" destId="{C5C11C04-06AF-40F8-BF8F-6717FD89CD72}" srcOrd="0" destOrd="0" presId="urn:microsoft.com/office/officeart/2005/8/layout/process1"/>
    <dgm:cxn modelId="{AF129104-FA3E-4BB3-8A95-18D7F1F36932}" type="presOf" srcId="{08D9E8C5-6FBA-4E46-80B5-BE09731B0E6B}" destId="{2E1B3E18-9606-4D5E-A2B0-D2BAA7B551C1}" srcOrd="0" destOrd="0" presId="urn:microsoft.com/office/officeart/2005/8/layout/process1"/>
    <dgm:cxn modelId="{3F7FB52D-1F89-4E30-8215-237F3F4EC602}" type="presOf" srcId="{E40F0DB7-9F04-48D0-ADE0-6CA8F938769C}" destId="{D6CAA199-B5D9-4E3E-BA23-9EFBFA6FBF19}" srcOrd="1" destOrd="0" presId="urn:microsoft.com/office/officeart/2005/8/layout/process1"/>
    <dgm:cxn modelId="{6EDDEBA0-01E4-4D95-B051-0B30D35554B6}" srcId="{39B1ACE4-BA06-4FB5-92F8-C2B5739194AD}" destId="{FD8E41BD-BA81-4D76-A0F0-72E6D1F7E523}" srcOrd="1" destOrd="0" parTransId="{A7F9AFF8-B28C-4B47-9B38-9516AD7EE6A6}" sibTransId="{E40F0DB7-9F04-48D0-ADE0-6CA8F938769C}"/>
    <dgm:cxn modelId="{0FA1197C-F123-4D0F-AB5A-82BD213F84D2}" type="presOf" srcId="{30CDC0B8-1838-4EFA-826C-BE17A7EF16F2}" destId="{5A1AAC12-FB18-4DA1-B7E7-9B486B263E24}" srcOrd="0" destOrd="0" presId="urn:microsoft.com/office/officeart/2005/8/layout/process1"/>
    <dgm:cxn modelId="{ABCED0E8-E174-45ED-9975-C9937979AB7E}" type="presParOf" srcId="{BFEBFC65-BD7E-4195-89F9-880B385CAB0E}" destId="{AE3325EC-9F0D-4FCA-A855-CD4A148E0F59}" srcOrd="0" destOrd="0" presId="urn:microsoft.com/office/officeart/2005/8/layout/process1"/>
    <dgm:cxn modelId="{C28A2370-0660-48BB-8052-BDBAF6CCF4D5}" type="presParOf" srcId="{BFEBFC65-BD7E-4195-89F9-880B385CAB0E}" destId="{5A1AAC12-FB18-4DA1-B7E7-9B486B263E24}" srcOrd="1" destOrd="0" presId="urn:microsoft.com/office/officeart/2005/8/layout/process1"/>
    <dgm:cxn modelId="{DC7C85A2-4C4D-409B-84A5-A96195F41CAC}" type="presParOf" srcId="{5A1AAC12-FB18-4DA1-B7E7-9B486B263E24}" destId="{35B50378-38C6-475F-8379-8957E1FE0918}" srcOrd="0" destOrd="0" presId="urn:microsoft.com/office/officeart/2005/8/layout/process1"/>
    <dgm:cxn modelId="{62513DC9-6875-495D-A8B1-C471349217A5}" type="presParOf" srcId="{BFEBFC65-BD7E-4195-89F9-880B385CAB0E}" destId="{C5C11C04-06AF-40F8-BF8F-6717FD89CD72}" srcOrd="2" destOrd="0" presId="urn:microsoft.com/office/officeart/2005/8/layout/process1"/>
    <dgm:cxn modelId="{6639D54A-7DCC-4D87-8864-BE3C60C88ECC}" type="presParOf" srcId="{BFEBFC65-BD7E-4195-89F9-880B385CAB0E}" destId="{D258F92C-2962-470F-BE15-93D27CF2A33F}" srcOrd="3" destOrd="0" presId="urn:microsoft.com/office/officeart/2005/8/layout/process1"/>
    <dgm:cxn modelId="{BBF1F0E8-6D8C-458D-90A9-1A90636A2673}" type="presParOf" srcId="{D258F92C-2962-470F-BE15-93D27CF2A33F}" destId="{D6CAA199-B5D9-4E3E-BA23-9EFBFA6FBF19}" srcOrd="0" destOrd="0" presId="urn:microsoft.com/office/officeart/2005/8/layout/process1"/>
    <dgm:cxn modelId="{11FB355D-B82A-4097-A5AF-19B4BAF488E2}" type="presParOf" srcId="{BFEBFC65-BD7E-4195-89F9-880B385CAB0E}" destId="{2E1B3E18-9606-4D5E-A2B0-D2BAA7B551C1}" srcOrd="4" destOrd="0" presId="urn:microsoft.com/office/officeart/2005/8/layout/process1"/>
    <dgm:cxn modelId="{9D5A93F2-84D1-4D7B-90BC-5A43CAB9A2E2}" type="presParOf" srcId="{BFEBFC65-BD7E-4195-89F9-880B385CAB0E}" destId="{40E65179-7998-432A-B04D-E34E64040714}" srcOrd="5" destOrd="0" presId="urn:microsoft.com/office/officeart/2005/8/layout/process1"/>
    <dgm:cxn modelId="{AE9D4281-669C-45BB-B5A7-F05CE79150C3}" type="presParOf" srcId="{40E65179-7998-432A-B04D-E34E64040714}" destId="{21288CE1-1F4B-4481-B350-4DEDE62393AD}" srcOrd="0" destOrd="0" presId="urn:microsoft.com/office/officeart/2005/8/layout/process1"/>
    <dgm:cxn modelId="{DCE893F4-3CCB-49D6-92C1-24E190F8CA4C}" type="presParOf" srcId="{BFEBFC65-BD7E-4195-89F9-880B385CAB0E}" destId="{ED717EA7-37F3-482B-8385-6BE4C5087A7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325EC-9F0D-4FCA-A855-CD4A148E0F59}">
      <dsp:nvSpPr>
        <dsp:cNvPr id="0" name=""/>
        <dsp:cNvSpPr/>
      </dsp:nvSpPr>
      <dsp:spPr>
        <a:xfrm>
          <a:off x="3001" y="1726582"/>
          <a:ext cx="1312399" cy="898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Problem With Known Solution</a:t>
          </a:r>
          <a:endParaRPr lang="en-US" sz="1700" kern="1200" dirty="0"/>
        </a:p>
      </dsp:txBody>
      <dsp:txXfrm>
        <a:off x="29308" y="1752889"/>
        <a:ext cx="1259785" cy="845559"/>
      </dsp:txXfrm>
    </dsp:sp>
    <dsp:sp modelId="{5A1AAC12-FB18-4DA1-B7E7-9B486B263E24}">
      <dsp:nvSpPr>
        <dsp:cNvPr id="0" name=""/>
        <dsp:cNvSpPr/>
      </dsp:nvSpPr>
      <dsp:spPr>
        <a:xfrm rot="20130062">
          <a:off x="1319304" y="1589871"/>
          <a:ext cx="536521" cy="3254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23699" y="1675211"/>
        <a:ext cx="438879" cy="195285"/>
      </dsp:txXfrm>
    </dsp:sp>
    <dsp:sp modelId="{C5C11C04-06AF-40F8-BF8F-6717FD89CD72}">
      <dsp:nvSpPr>
        <dsp:cNvPr id="0" name=""/>
        <dsp:cNvSpPr/>
      </dsp:nvSpPr>
      <dsp:spPr>
        <a:xfrm>
          <a:off x="1843874" y="887687"/>
          <a:ext cx="1312399" cy="898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FEM</a:t>
          </a:r>
          <a:endParaRPr lang="en-US" sz="1700" kern="1200" dirty="0"/>
        </a:p>
      </dsp:txBody>
      <dsp:txXfrm>
        <a:off x="1870181" y="913994"/>
        <a:ext cx="1259785" cy="845559"/>
      </dsp:txXfrm>
    </dsp:sp>
    <dsp:sp modelId="{D258F92C-2962-470F-BE15-93D27CF2A33F}">
      <dsp:nvSpPr>
        <dsp:cNvPr id="0" name=""/>
        <dsp:cNvSpPr/>
      </dsp:nvSpPr>
      <dsp:spPr>
        <a:xfrm rot="515020">
          <a:off x="1361089" y="2389558"/>
          <a:ext cx="500638" cy="3254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61636" y="2447366"/>
        <a:ext cx="402996" cy="195285"/>
      </dsp:txXfrm>
    </dsp:sp>
    <dsp:sp modelId="{2E1B3E18-9606-4D5E-A2B0-D2BAA7B551C1}">
      <dsp:nvSpPr>
        <dsp:cNvPr id="0" name=""/>
        <dsp:cNvSpPr/>
      </dsp:nvSpPr>
      <dsp:spPr>
        <a:xfrm>
          <a:off x="1903186" y="2237903"/>
          <a:ext cx="1312399" cy="898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Analytical</a:t>
          </a:r>
          <a:endParaRPr lang="en-US" sz="1700" kern="1200" dirty="0"/>
        </a:p>
      </dsp:txBody>
      <dsp:txXfrm>
        <a:off x="1929493" y="2264210"/>
        <a:ext cx="1259785" cy="845559"/>
      </dsp:txXfrm>
    </dsp:sp>
    <dsp:sp modelId="{40E65179-7998-432A-B04D-E34E64040714}">
      <dsp:nvSpPr>
        <dsp:cNvPr id="0" name=""/>
        <dsp:cNvSpPr/>
      </dsp:nvSpPr>
      <dsp:spPr>
        <a:xfrm rot="21540605">
          <a:off x="3364698" y="2007700"/>
          <a:ext cx="591228" cy="3254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364705" y="2073638"/>
        <a:ext cx="493586" cy="195285"/>
      </dsp:txXfrm>
    </dsp:sp>
    <dsp:sp modelId="{ED717EA7-37F3-482B-8385-6BE4C5087A72}">
      <dsp:nvSpPr>
        <dsp:cNvPr id="0" name=""/>
        <dsp:cNvSpPr/>
      </dsp:nvSpPr>
      <dsp:spPr>
        <a:xfrm>
          <a:off x="4305166" y="1710603"/>
          <a:ext cx="1312399" cy="898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Comparison</a:t>
          </a:r>
          <a:endParaRPr lang="en-US" sz="1700" kern="1200" dirty="0"/>
        </a:p>
      </dsp:txBody>
      <dsp:txXfrm>
        <a:off x="4331473" y="1736910"/>
        <a:ext cx="1259785" cy="845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6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2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5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7" y="1918759"/>
            <a:ext cx="3255763" cy="4328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5732"/>
            <a:ext cx="7772400" cy="842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Axisymmetric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553105"/>
            <a:ext cx="6858000" cy="1655762"/>
          </a:xfrm>
        </p:spPr>
        <p:txBody>
          <a:bodyPr/>
          <a:lstStyle/>
          <a:p>
            <a:r>
              <a:rPr lang="en-US" dirty="0" smtClean="0"/>
              <a:t>Derek Lontine</a:t>
            </a:r>
          </a:p>
          <a:p>
            <a:r>
              <a:rPr lang="en-US" dirty="0" smtClean="0"/>
              <a:t>Stuart Childs</a:t>
            </a:r>
          </a:p>
          <a:p>
            <a:r>
              <a:rPr lang="en-US" dirty="0" smtClean="0"/>
              <a:t>Alex Bailey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43" y="2212974"/>
            <a:ext cx="3192905" cy="36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7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Analytical Solution: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669" y="1589089"/>
            <a:ext cx="3383531" cy="2559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589089"/>
            <a:ext cx="3442719" cy="2614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49" y="4148735"/>
            <a:ext cx="3442719" cy="2545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668" y="4203606"/>
            <a:ext cx="3383532" cy="24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5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problem:</a:t>
            </a:r>
            <a:endParaRPr lang="en-US" dirty="0"/>
          </a:p>
        </p:txBody>
      </p:sp>
      <p:pic>
        <p:nvPicPr>
          <p:cNvPr id="1026" name="Picture 2" descr="http://www.f-106deltadart.com/nasa/Airbreathing%20Propulsion/F-106%20Non-axisymmetric%20Nozzle%20Flight%20Research-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89" y="1825625"/>
            <a:ext cx="68314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1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5411626" cy="5332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233362"/>
            <a:ext cx="4371975" cy="242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4" y="2932112"/>
            <a:ext cx="2238375" cy="2847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673" y="5668962"/>
            <a:ext cx="1590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6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to Solve: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Element Variables:</a:t>
            </a:r>
          </a:p>
          <a:p>
            <a:pPr lvl="1"/>
            <a:r>
              <a:rPr lang="en-US" dirty="0" smtClean="0"/>
              <a:t>Integration order (#of GP)</a:t>
            </a:r>
          </a:p>
          <a:p>
            <a:pPr lvl="1"/>
            <a:r>
              <a:rPr lang="en-US" dirty="0" smtClean="0"/>
              <a:t>Formulation type (Santos/</a:t>
            </a:r>
            <a:r>
              <a:rPr lang="en-US" dirty="0" err="1" smtClean="0"/>
              <a:t>Fellipa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Hourglass Control</a:t>
            </a:r>
          </a:p>
          <a:p>
            <a:pPr lvl="1"/>
            <a:r>
              <a:rPr lang="en-US" dirty="0" smtClean="0"/>
              <a:t>Selective Reduced Integration Correction</a:t>
            </a:r>
          </a:p>
          <a:p>
            <a:pPr lvl="1"/>
            <a:endParaRPr lang="en-US" dirty="0"/>
          </a:p>
          <a:p>
            <a:r>
              <a:rPr lang="en-US" dirty="0"/>
              <a:t>Problem Parameters:</a:t>
            </a:r>
          </a:p>
          <a:p>
            <a:pPr lvl="1"/>
            <a:r>
              <a:rPr lang="en-US" dirty="0"/>
              <a:t>E, v</a:t>
            </a:r>
          </a:p>
          <a:p>
            <a:pPr lvl="1"/>
            <a:r>
              <a:rPr lang="en-US" dirty="0"/>
              <a:t>[ID], OD, </a:t>
            </a:r>
            <a:r>
              <a:rPr lang="en-US" dirty="0" smtClean="0"/>
              <a:t>thickness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 Types:</a:t>
            </a:r>
          </a:p>
          <a:p>
            <a:pPr lvl="1"/>
            <a:r>
              <a:rPr lang="en-US" dirty="0" smtClean="0"/>
              <a:t>Pinned vs fixed boundary</a:t>
            </a:r>
          </a:p>
          <a:p>
            <a:pPr lvl="1"/>
            <a:r>
              <a:rPr lang="en-US" dirty="0" smtClean="0"/>
              <a:t>Concentrated vs distributed load</a:t>
            </a:r>
          </a:p>
          <a:p>
            <a:pPr lvl="1"/>
            <a:r>
              <a:rPr lang="en-US" dirty="0" smtClean="0"/>
              <a:t>Plate vs washer geometry</a:t>
            </a:r>
          </a:p>
          <a:p>
            <a:pPr lvl="1"/>
            <a:r>
              <a:rPr lang="en-US" dirty="0" smtClean="0"/>
              <a:t>8 total tests</a:t>
            </a:r>
          </a:p>
        </p:txBody>
      </p:sp>
    </p:spTree>
    <p:extLst>
      <p:ext uri="{BB962C8B-B14F-4D97-AF65-F5344CB8AC3E}">
        <p14:creationId xmlns:p14="http://schemas.microsoft.com/office/powerpoint/2010/main" val="412200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19074"/>
            <a:ext cx="7886700" cy="1325563"/>
          </a:xfrm>
        </p:spPr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0" y="877888"/>
            <a:ext cx="4417220" cy="29448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0" y="3822700"/>
            <a:ext cx="4417220" cy="2944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10" y="3822701"/>
            <a:ext cx="4417219" cy="2944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10" y="877888"/>
            <a:ext cx="4417219" cy="2944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330" y="1683544"/>
            <a:ext cx="2190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9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2" y="1930241"/>
            <a:ext cx="2972039" cy="1981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2" y="3911600"/>
            <a:ext cx="2972039" cy="1981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1" y="1930241"/>
            <a:ext cx="3108011" cy="2072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1" y="4002248"/>
            <a:ext cx="2972039" cy="1981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40" y="3911600"/>
            <a:ext cx="3108012" cy="2072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64" y="1915376"/>
            <a:ext cx="2994336" cy="19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6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Axisymmetric Quad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Analytical </a:t>
            </a:r>
            <a:r>
              <a:rPr lang="en-US" smtClean="0"/>
              <a:t>Formulation</a:t>
            </a:r>
            <a:endParaRPr lang="en-US" dirty="0" smtClean="0"/>
          </a:p>
          <a:p>
            <a:r>
              <a:rPr lang="en-US" dirty="0" smtClean="0"/>
              <a:t>Computational </a:t>
            </a:r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Verification Testing</a:t>
            </a:r>
          </a:p>
          <a:p>
            <a:pPr lvl="1"/>
            <a:r>
              <a:rPr lang="en-US" dirty="0" smtClean="0"/>
              <a:t>Loading Schemes &amp; Analytical Solutions</a:t>
            </a:r>
          </a:p>
          <a:p>
            <a:pPr lvl="1"/>
            <a:r>
              <a:rPr lang="en-US" dirty="0" smtClean="0"/>
              <a:t>FEM </a:t>
            </a:r>
            <a:r>
              <a:rPr lang="en-US" dirty="0" smtClean="0"/>
              <a:t>Solutions </a:t>
            </a:r>
            <a:endParaRPr lang="en-US" dirty="0" smtClean="0"/>
          </a:p>
          <a:p>
            <a:pPr lvl="1"/>
            <a:r>
              <a:rPr lang="en-US" dirty="0" smtClean="0"/>
              <a:t>Error </a:t>
            </a:r>
            <a:r>
              <a:rPr lang="en-US" dirty="0" smtClean="0"/>
              <a:t>Analysis</a:t>
            </a:r>
            <a:endParaRPr lang="en-US" dirty="0" smtClean="0"/>
          </a:p>
          <a:p>
            <a:pPr lvl="1"/>
            <a:r>
              <a:rPr lang="en-US" dirty="0" smtClean="0"/>
              <a:t>Tests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Formulation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690689"/>
            <a:ext cx="245745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511427"/>
            <a:ext cx="2628900" cy="100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6026148"/>
            <a:ext cx="7534275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625975"/>
            <a:ext cx="6029325" cy="123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716337"/>
            <a:ext cx="5876925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010" y="324907"/>
            <a:ext cx="3192905" cy="36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3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Formulation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7" y="1471618"/>
            <a:ext cx="8225368" cy="1601782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897" y="4438754"/>
            <a:ext cx="5765730" cy="2383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9057" y="3292558"/>
            <a:ext cx="2547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[K]{u}={f}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4100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CSDAX4F:</a:t>
            </a:r>
            <a:br>
              <a:rPr lang="en-US" dirty="0" smtClean="0"/>
            </a:br>
            <a:r>
              <a:rPr lang="en-US" sz="3600" dirty="0" smtClean="0"/>
              <a:t>Continuum Stress-Displacement, Axisymmetric Quad 4, Full Integration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88" y="1918762"/>
            <a:ext cx="74528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1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CSDAX4R:</a:t>
            </a:r>
            <a:br>
              <a:rPr lang="en-US" dirty="0" smtClean="0"/>
            </a:br>
            <a:r>
              <a:rPr lang="en-US" sz="3600" dirty="0" smtClean="0"/>
              <a:t>Continuum Stress-Displacement, Axisymmetric Quad 4, Reduced Integration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017" y="1825625"/>
            <a:ext cx="6143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5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Stiffness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93" y="1877748"/>
            <a:ext cx="4578946" cy="154781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80" y="2865174"/>
            <a:ext cx="3571875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32" y="3696494"/>
            <a:ext cx="4588468" cy="17206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6733" y="2508925"/>
            <a:ext cx="19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Fellipa</a:t>
            </a:r>
            <a:r>
              <a:rPr lang="en-US" dirty="0" smtClean="0"/>
              <a:t> Formulation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9566" y="5516034"/>
            <a:ext cx="4224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 did similar addition of r for hourglass control, selective reduced integration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0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Testing Process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913409"/>
              </p:ext>
            </p:extLst>
          </p:nvPr>
        </p:nvGraphicFramePr>
        <p:xfrm>
          <a:off x="2067983" y="1791758"/>
          <a:ext cx="68304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15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Analytical Solution: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1" y="1539724"/>
            <a:ext cx="3568700" cy="2608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1" y="4166023"/>
            <a:ext cx="3568698" cy="2576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35537"/>
            <a:ext cx="3803650" cy="28145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899" y="4093522"/>
            <a:ext cx="3623359" cy="27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143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Axisymmetric project</vt:lpstr>
      <vt:lpstr>Axisymmetric Quad Elements</vt:lpstr>
      <vt:lpstr>Analytical Formulation</vt:lpstr>
      <vt:lpstr>Analytical Formulation</vt:lpstr>
      <vt:lpstr>CSDAX4F: Continuum Stress-Displacement, Axisymmetric Quad 4, Full Integration</vt:lpstr>
      <vt:lpstr>CSDAX4R: Continuum Stress-Displacement, Axisymmetric Quad 4, Reduced Integration</vt:lpstr>
      <vt:lpstr>Modify the Stiffness</vt:lpstr>
      <vt:lpstr>Verification Testing Process</vt:lpstr>
      <vt:lpstr>Problems with Analytical Solution:</vt:lpstr>
      <vt:lpstr>Problems with Analytical Solution:</vt:lpstr>
      <vt:lpstr>One last problem:</vt:lpstr>
      <vt:lpstr>PowerPoint Presentation</vt:lpstr>
      <vt:lpstr>Parameters to Solve:</vt:lpstr>
      <vt:lpstr>Error Analysis</vt:lpstr>
      <vt:lpstr>Error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Lontine</dc:creator>
  <cp:lastModifiedBy>Derek Lontine</cp:lastModifiedBy>
  <cp:revision>38</cp:revision>
  <dcterms:created xsi:type="dcterms:W3CDTF">2016-04-14T20:08:53Z</dcterms:created>
  <dcterms:modified xsi:type="dcterms:W3CDTF">2016-04-27T21:43:49Z</dcterms:modified>
</cp:coreProperties>
</file>