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E92A-F8E4-4EA7-9402-B1B803F7CC1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E44D-6E21-4EC9-93E5-CF11D866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Axisymmetric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Lontine</a:t>
            </a:r>
          </a:p>
          <a:p>
            <a:r>
              <a:rPr lang="en-US" dirty="0" smtClean="0"/>
              <a:t>Stuart Childs</a:t>
            </a:r>
          </a:p>
          <a:p>
            <a:r>
              <a:rPr lang="en-US" dirty="0" smtClean="0"/>
              <a:t>Alex Bailey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Axisymmetric Quad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</a:p>
          <a:p>
            <a:r>
              <a:rPr lang="en-US" dirty="0" smtClean="0"/>
              <a:t>Computational Implementation</a:t>
            </a:r>
          </a:p>
          <a:p>
            <a:r>
              <a:rPr lang="en-US" dirty="0" smtClean="0"/>
              <a:t>Verification Testing</a:t>
            </a:r>
          </a:p>
          <a:p>
            <a:pPr lvl="1"/>
            <a:r>
              <a:rPr lang="en-US" dirty="0" smtClean="0"/>
              <a:t>Loading Schemes &amp; Analytical Solutions</a:t>
            </a:r>
          </a:p>
          <a:p>
            <a:pPr lvl="1"/>
            <a:r>
              <a:rPr lang="en-US" dirty="0" smtClean="0"/>
              <a:t>FEM Solutions</a:t>
            </a:r>
          </a:p>
          <a:p>
            <a:pPr lvl="1"/>
            <a:r>
              <a:rPr lang="en-US" dirty="0" smtClean="0"/>
              <a:t>Error Analysis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2" y="3263106"/>
            <a:ext cx="3571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CSDAX4F: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Full Integration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88" y="1918762"/>
            <a:ext cx="745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CSDAX4R:</a:t>
            </a:r>
            <a:br>
              <a:rPr lang="en-US" dirty="0" smtClean="0"/>
            </a:br>
            <a:r>
              <a:rPr lang="en-US" sz="3600" dirty="0" smtClean="0"/>
              <a:t>Continuum Stress-Displacement, Axisymmetric Quad 4, Reduced Integration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17" y="1825625"/>
            <a:ext cx="6143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Stiffness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93" y="1877748"/>
            <a:ext cx="4578946" cy="154781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80" y="2865174"/>
            <a:ext cx="35718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2" y="3696494"/>
            <a:ext cx="4588468" cy="1720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6733" y="2508925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Fellipa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9566" y="5516034"/>
            <a:ext cx="422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did similar addition of r for hourglass control, selective reduced integration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Solve: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 Variables:</a:t>
            </a:r>
          </a:p>
          <a:p>
            <a:pPr lvl="1"/>
            <a:r>
              <a:rPr lang="en-US" dirty="0" smtClean="0"/>
              <a:t>Integration order (#of GP)</a:t>
            </a:r>
          </a:p>
          <a:p>
            <a:pPr lvl="1"/>
            <a:r>
              <a:rPr lang="en-US" dirty="0" smtClean="0"/>
              <a:t>Formulation type (Santos/</a:t>
            </a:r>
            <a:r>
              <a:rPr lang="en-US" dirty="0" err="1" smtClean="0"/>
              <a:t>Fellipa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Hourglass Control</a:t>
            </a:r>
          </a:p>
          <a:p>
            <a:pPr lvl="1"/>
            <a:r>
              <a:rPr lang="en-US" dirty="0" smtClean="0"/>
              <a:t>Selective Reduced Integration Correction</a:t>
            </a:r>
          </a:p>
          <a:p>
            <a:pPr lvl="1"/>
            <a:endParaRPr lang="en-US" dirty="0"/>
          </a:p>
          <a:p>
            <a:r>
              <a:rPr lang="en-US" dirty="0"/>
              <a:t>Problem Parameters:</a:t>
            </a:r>
          </a:p>
          <a:p>
            <a:pPr lvl="1"/>
            <a:r>
              <a:rPr lang="en-US" dirty="0"/>
              <a:t>E, v</a:t>
            </a:r>
          </a:p>
          <a:p>
            <a:pPr lvl="1"/>
            <a:r>
              <a:rPr lang="en-US" dirty="0"/>
              <a:t>[ID], OD, </a:t>
            </a:r>
            <a:r>
              <a:rPr lang="en-US" dirty="0" smtClean="0"/>
              <a:t>thickness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Types:</a:t>
            </a:r>
          </a:p>
          <a:p>
            <a:pPr lvl="1"/>
            <a:r>
              <a:rPr lang="en-US" dirty="0" smtClean="0"/>
              <a:t>Pinned vs fixed boundary</a:t>
            </a:r>
          </a:p>
          <a:p>
            <a:pPr lvl="1"/>
            <a:r>
              <a:rPr lang="en-US" dirty="0" smtClean="0"/>
              <a:t>Concentrated vs distributed load</a:t>
            </a:r>
          </a:p>
          <a:p>
            <a:pPr lvl="1"/>
            <a:r>
              <a:rPr lang="en-US" dirty="0" smtClean="0"/>
              <a:t>Plate vs washer geometry</a:t>
            </a:r>
          </a:p>
          <a:p>
            <a:pPr lvl="1"/>
            <a:r>
              <a:rPr lang="en-US" dirty="0" smtClean="0"/>
              <a:t>8 total tests</a:t>
            </a:r>
          </a:p>
        </p:txBody>
      </p:sp>
    </p:spTree>
    <p:extLst>
      <p:ext uri="{BB962C8B-B14F-4D97-AF65-F5344CB8AC3E}">
        <p14:creationId xmlns:p14="http://schemas.microsoft.com/office/powerpoint/2010/main" val="412200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19074"/>
            <a:ext cx="7886700" cy="1325563"/>
          </a:xfrm>
        </p:spPr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877888"/>
            <a:ext cx="4417220" cy="29448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" y="3822700"/>
            <a:ext cx="4417220" cy="2944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3822701"/>
            <a:ext cx="4417219" cy="2944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10" y="877888"/>
            <a:ext cx="4417219" cy="294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330" y="1683544"/>
            <a:ext cx="219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1930241"/>
            <a:ext cx="2972039" cy="198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2" y="3911600"/>
            <a:ext cx="2972039" cy="1981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1930241"/>
            <a:ext cx="3108011" cy="207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4002248"/>
            <a:ext cx="2972039" cy="1981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40" y="3911600"/>
            <a:ext cx="3108012" cy="2072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4" y="1915376"/>
            <a:ext cx="2994336" cy="1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110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Axisymmetric project</vt:lpstr>
      <vt:lpstr>Axisymmetric Quad Elements</vt:lpstr>
      <vt:lpstr>Analytical Formulation</vt:lpstr>
      <vt:lpstr>CSDAX4F: Continuum Stress-Displacement, Axisymmetric Quad 4, Full Integration</vt:lpstr>
      <vt:lpstr>CSDAX4R: Continuum Stress-Displacement, Axisymmetric Quad 4, Reduced Integration</vt:lpstr>
      <vt:lpstr>Modify the Stiffness</vt:lpstr>
      <vt:lpstr>Parameters to Solve:</vt:lpstr>
      <vt:lpstr>Error Analysis</vt:lpstr>
      <vt:lpstr>Error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Lontine</dc:creator>
  <cp:lastModifiedBy>Derek Lontine</cp:lastModifiedBy>
  <cp:revision>23</cp:revision>
  <dcterms:created xsi:type="dcterms:W3CDTF">2016-04-14T20:08:53Z</dcterms:created>
  <dcterms:modified xsi:type="dcterms:W3CDTF">2016-04-27T21:00:18Z</dcterms:modified>
</cp:coreProperties>
</file>