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433c85d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433c85d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433c85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433c85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5433c85d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5433c85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5433c85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5433c85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433c85d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433c85d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5433c85d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5433c85d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433c85d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5433c85d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5433c85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5433c85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433c85d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433c85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5433c85d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5433c85d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5433c85d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5433c85d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433c85d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5433c85d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5433c85d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5433c85d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5433c85d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5433c85d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5433c85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5433c85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5433c85d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5433c85d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5433c85d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5433c85d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5433c85d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5433c85d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433c85d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5433c85d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5433c85d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5433c85d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433c85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433c8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433c85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433c85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Notebooks  contain code used in every lecture and are organized in the same order they appear in the course.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 usually contains explanatory concepts that can’t be shown through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inks to the notebooks can be found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Deep Learning Section does require some additional larger downloads not found in the zip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videos in that section will provide further details on that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begin the course, let’s build an understanding of our learning path!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be brief overview of the main topics and structure of the curriculum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Goals of this course: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Computer Vision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OpenCV and Python work with Images and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apply these skills to your own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and Image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section on NumPy basics and how to manipulate images with 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to work with the OpenCV library with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commands and drawings on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Processing with OpenCV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more advanced OpenCV operations that are useful in real world applications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221990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LECTURE! 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Processing with OpenCV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basics of working with video files and streaming webcam video with OpenCV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the various different methods of detecting objects in images and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basic template matching and work our way up to face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Expand from our knowledge of object detection to tracking objects in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with Computer 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to combine knowledge from previous sections with latest tools in Keras and Tensorflow for state of the art deep learning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course is a very gradual build up in computer vision.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build up is important to creating a real understanding.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understanding of fundamental concepts will allow you to apply these skills to your own projects!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Installation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you set 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and Install Anaconda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virtual environment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different files depending on your OS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JupyterLab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both notebooks and .py scripts with JupyterLab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Advanced Users, please feel free to use any IDE you prefer!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 however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recommend using our suggested environment and tools to avoid issues along the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has resource links. Make sure to download the appropriate .yml file for your Operating System.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https://www.anaconda.com/download/</a:t>
            </a:r>
            <a:endParaRPr b="1" sz="3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installation we now need to download the libraries used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installation has installed the Anaconda Prompt command line tool.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for these next steps.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step is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virtual environment we provided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environment will download all the libraries you need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links for this lecture and download the appropriate .yml file for your 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track of the location of the .yml file!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know its location in order to use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go the the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video player settings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posting to the QA forums please confirm: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are using our provided environment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have tried running our provided notebooks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simple typos can cause errors, the two steps above will avoid any typos!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mind, we can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 with your personal computer vision projects outside of the course material!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 Discord Chat channel is a great place to share your questions on your personal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