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22" r:id="rId13"/>
    <p:sldId id="323" r:id="rId14"/>
    <p:sldId id="318" r:id="rId15"/>
    <p:sldId id="32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/>
    <p:restoredTop sz="95721"/>
  </p:normalViewPr>
  <p:slideViewPr>
    <p:cSldViewPr snapToGrid="0" snapToObjects="1" showGuides="1">
      <p:cViewPr varScale="1">
        <p:scale>
          <a:sx n="120" d="100"/>
          <a:sy n="120" d="100"/>
        </p:scale>
        <p:origin x="704" y="176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anding.google.com/sre/books/" TargetMode="Externa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703862" y="1914775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1885237" y="2074151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367462" y="2074151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1896335" y="3340480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747837" y="1624276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1883037" y="1555982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058243" y="2248257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354360" y="2716061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810137" y="1660475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028904" y="2217816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437584" y="2588995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4919360" y="281600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4911805" y="3218708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4919360" y="361469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598260" y="4157582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810135" y="4089101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1932892" y="4089101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303697"/>
              </p:ext>
            </p:extLst>
          </p:nvPr>
        </p:nvGraphicFramePr>
        <p:xfrm>
          <a:off x="3254108" y="2756367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46B5-565B-1849-B2C7-077013ED8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81" y="1630488"/>
            <a:ext cx="3701654" cy="267444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SLI Implementations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1820091" y="2429691"/>
            <a:ext cx="5016138" cy="299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4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4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4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515302" y="2429691"/>
            <a:ext cx="447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710901" y="1604677"/>
            <a:ext cx="241691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84D47-C7F1-8142-B1E9-EF9E7F4B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392" y="3726533"/>
            <a:ext cx="2766640" cy="199889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52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4"/>
            <a:ext cx="9570197" cy="5924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3EDB8-DE5F-C247-A887-53E48E65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77" y="655563"/>
            <a:ext cx="6872742" cy="52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/ inverse of the SLO</a:t>
            </a: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of SLOs: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https://landing.google.com/sre/books/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1DC0C4-4BC9-E64A-B584-4E1A089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762</Words>
  <Application>Microsoft Macintosh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106</cp:revision>
  <dcterms:created xsi:type="dcterms:W3CDTF">2020-07-17T19:48:00Z</dcterms:created>
  <dcterms:modified xsi:type="dcterms:W3CDTF">2020-07-22T18:27:52Z</dcterms:modified>
</cp:coreProperties>
</file>