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7" r:id="rId11"/>
    <p:sldId id="25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Sudoku Solver</a:t>
            </a:r>
          </a:p>
        </p:txBody>
      </p:sp>
    </p:spTree>
    <p:extLst>
      <p:ext uri="{BB962C8B-B14F-4D97-AF65-F5344CB8AC3E}">
        <p14:creationId xmlns:p14="http://schemas.microsoft.com/office/powerpoint/2010/main" val="118802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00" y="621506"/>
            <a:ext cx="5074060" cy="5743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288" y="755782"/>
            <a:ext cx="5398750" cy="547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9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75" y="0"/>
            <a:ext cx="6902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5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we will be 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465" y="1593057"/>
            <a:ext cx="8596668" cy="3993356"/>
          </a:xfrm>
        </p:spPr>
        <p:txBody>
          <a:bodyPr/>
          <a:lstStyle/>
          <a:p>
            <a:r>
              <a:rPr lang="en-US" u="sng" dirty="0"/>
              <a:t>Board</a:t>
            </a:r>
            <a:r>
              <a:rPr lang="en-US" dirty="0"/>
              <a:t>: the 9x9 sudoku board</a:t>
            </a:r>
          </a:p>
          <a:p>
            <a:r>
              <a:rPr lang="en-US" u="sng" dirty="0"/>
              <a:t>Row:</a:t>
            </a:r>
            <a:r>
              <a:rPr lang="en-US" dirty="0"/>
              <a:t> a horizontal 9 cells on the board (there are 9 rows)</a:t>
            </a:r>
          </a:p>
          <a:p>
            <a:r>
              <a:rPr lang="en-US" u="sng" dirty="0"/>
              <a:t>Column:</a:t>
            </a:r>
            <a:r>
              <a:rPr lang="en-US" dirty="0"/>
              <a:t> a vertical 9 cells on the board (there are 9 columns)</a:t>
            </a:r>
            <a:endParaRPr lang="en-US" u="sng" dirty="0"/>
          </a:p>
          <a:p>
            <a:r>
              <a:rPr lang="en-US" u="sng" dirty="0"/>
              <a:t>Cell:</a:t>
            </a:r>
            <a:r>
              <a:rPr lang="en-US" dirty="0"/>
              <a:t> a single, individual square on the 9x9 sudoku board, (there are 81 of them)</a:t>
            </a:r>
          </a:p>
          <a:p>
            <a:r>
              <a:rPr lang="en-US" u="sng" dirty="0"/>
              <a:t>Box:</a:t>
            </a:r>
            <a:r>
              <a:rPr lang="en-US" dirty="0"/>
              <a:t> a square made up of 9 cells, (3 rows and 3 columns of length 3), there are (there are 9 of them)</a:t>
            </a:r>
          </a:p>
          <a:p>
            <a:r>
              <a:rPr lang="en-US" u="sng" dirty="0"/>
              <a:t>Affected Cell:</a:t>
            </a:r>
            <a:r>
              <a:rPr lang="en-US" dirty="0"/>
              <a:t> a cell that is affected by the placement of a value in another cell in the same row or column</a:t>
            </a:r>
          </a:p>
          <a:p>
            <a:r>
              <a:rPr lang="en-US" u="sng" dirty="0"/>
              <a:t>Possible Numbers:</a:t>
            </a:r>
            <a:r>
              <a:rPr lang="en-US" dirty="0"/>
              <a:t> the list of possible valid numbers for an individual cell</a:t>
            </a:r>
          </a:p>
          <a:p>
            <a:pPr marL="0" indent="0">
              <a:buNone/>
            </a:pPr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05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062" y="463746"/>
            <a:ext cx="5712247" cy="707772"/>
          </a:xfrm>
        </p:spPr>
        <p:txBody>
          <a:bodyPr/>
          <a:lstStyle/>
          <a:p>
            <a:r>
              <a:rPr lang="en-US" dirty="0"/>
              <a:t>What you have learned...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4365891" cy="3668010"/>
          </a:xfrm>
        </p:spPr>
        <p:txBody>
          <a:bodyPr/>
          <a:lstStyle/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integer, string, </a:t>
            </a:r>
            <a:r>
              <a:rPr lang="en-US" dirty="0" err="1"/>
              <a:t>boolean</a:t>
            </a:r>
            <a:r>
              <a:rPr lang="en-US" dirty="0"/>
              <a:t>, float</a:t>
            </a:r>
          </a:p>
          <a:p>
            <a:pPr indent="-285750"/>
            <a:r>
              <a:rPr lang="en-US" dirty="0"/>
              <a:t>Data Structures</a:t>
            </a:r>
          </a:p>
          <a:p>
            <a:pPr lvl="1"/>
            <a:r>
              <a:rPr lang="en-US" dirty="0"/>
              <a:t>Lists, that’s pretty much it</a:t>
            </a:r>
          </a:p>
          <a:p>
            <a:r>
              <a:rPr lang="en-US" dirty="0"/>
              <a:t>IF / ELIF / ELSE </a:t>
            </a:r>
            <a:r>
              <a:rPr lang="en-US" dirty="0" err="1"/>
              <a:t>Statments</a:t>
            </a:r>
            <a:endParaRPr lang="en-US" dirty="0"/>
          </a:p>
          <a:p>
            <a:r>
              <a:rPr lang="en-US" dirty="0"/>
              <a:t>FOR / WHILE loops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Objects (classes)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94671" y="451593"/>
            <a:ext cx="5116672" cy="10836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you will need...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709541" y="2417831"/>
            <a:ext cx="5705183" cy="12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950763" y="2810518"/>
            <a:ext cx="5581767" cy="30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11018" y="3027434"/>
            <a:ext cx="4639318" cy="82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54670" y="3423855"/>
            <a:ext cx="5424692" cy="89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535637" y="3787560"/>
            <a:ext cx="6417370" cy="90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023691" y="4429879"/>
            <a:ext cx="6030552" cy="64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100574" y="1795141"/>
            <a:ext cx="1447333" cy="319759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8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–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surrounded with quotation marks (“ “) a string is a bunch of characters, i.e. “Python is awesome.”</a:t>
            </a:r>
          </a:p>
          <a:p>
            <a:r>
              <a:rPr lang="en-US" dirty="0"/>
              <a:t>Integers: numeric natural numbers, i.e. 1 or 2 or 3 or 4 or 19999</a:t>
            </a:r>
          </a:p>
          <a:p>
            <a:r>
              <a:rPr lang="en-US" dirty="0"/>
              <a:t>Boolean: True / False values, denoted in python by True or False</a:t>
            </a:r>
          </a:p>
        </p:txBody>
      </p:sp>
    </p:spTree>
    <p:extLst>
      <p:ext uri="{BB962C8B-B14F-4D97-AF65-F5344CB8AC3E}">
        <p14:creationId xmlns:p14="http://schemas.microsoft.com/office/powerpoint/2010/main" val="290814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Lists: denoted by [ and ], lists can hold... lists of things. i.e.</a:t>
            </a:r>
          </a:p>
          <a:p>
            <a:pPr marL="457200" lvl="1" indent="0">
              <a:buNone/>
            </a:pPr>
            <a:r>
              <a:rPr lang="en-US" dirty="0"/>
              <a:t> [1, 3, True, “</a:t>
            </a:r>
            <a:r>
              <a:rPr lang="en-US" dirty="0" err="1"/>
              <a:t>dane</a:t>
            </a:r>
            <a:r>
              <a:rPr lang="en-US" dirty="0"/>
              <a:t>”]</a:t>
            </a:r>
          </a:p>
          <a:p>
            <a:pPr indent="-285750"/>
            <a:r>
              <a:rPr lang="en-US" dirty="0"/>
              <a:t>List/String indexing: finding out what is in the list or string at a certain position. i.e.</a:t>
            </a:r>
          </a:p>
          <a:p>
            <a:pPr lvl="1"/>
            <a:r>
              <a:rPr lang="en-US" dirty="0" err="1"/>
              <a:t>my_list</a:t>
            </a:r>
            <a:r>
              <a:rPr lang="en-US" dirty="0"/>
              <a:t> = [“Dane”, “Parker”, “Jenna”]</a:t>
            </a:r>
          </a:p>
          <a:p>
            <a:pPr lvl="1"/>
            <a:r>
              <a:rPr lang="en-US" dirty="0"/>
              <a:t># printing </a:t>
            </a:r>
            <a:r>
              <a:rPr lang="en-US" dirty="0" err="1"/>
              <a:t>my_list</a:t>
            </a:r>
            <a:r>
              <a:rPr lang="en-US" dirty="0"/>
              <a:t>[0] will print ‘Dane’</a:t>
            </a:r>
          </a:p>
          <a:p>
            <a:pPr lvl="1"/>
            <a:r>
              <a:rPr lang="en-US" dirty="0"/>
              <a:t># printing </a:t>
            </a:r>
            <a:r>
              <a:rPr lang="en-US" dirty="0" err="1"/>
              <a:t>my_list</a:t>
            </a:r>
            <a:r>
              <a:rPr lang="en-US" dirty="0"/>
              <a:t>[1] will print ‘Parker’</a:t>
            </a:r>
          </a:p>
          <a:p>
            <a:pPr lvl="1"/>
            <a:r>
              <a:rPr lang="en-US" dirty="0"/>
              <a:t># printing </a:t>
            </a:r>
            <a:r>
              <a:rPr lang="en-US" dirty="0" err="1"/>
              <a:t>my_list</a:t>
            </a:r>
            <a:r>
              <a:rPr lang="en-US" dirty="0"/>
              <a:t>[2] will print ‘Jenna’</a:t>
            </a:r>
          </a:p>
          <a:p>
            <a:pPr indent="-285750"/>
            <a:r>
              <a:rPr lang="en-US" dirty="0"/>
              <a:t>#printing “</a:t>
            </a:r>
            <a:r>
              <a:rPr lang="en-US" dirty="0" err="1"/>
              <a:t>jenna</a:t>
            </a:r>
            <a:r>
              <a:rPr lang="en-US" dirty="0"/>
              <a:t>”[3] will print ‘n’</a:t>
            </a:r>
          </a:p>
        </p:txBody>
      </p:sp>
    </p:spTree>
    <p:extLst>
      <p:ext uri="{BB962C8B-B14F-4D97-AF65-F5344CB8AC3E}">
        <p14:creationId xmlns:p14="http://schemas.microsoft.com/office/powerpoint/2010/main" val="18321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/ ELIF / ELSE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3345"/>
            <a:ext cx="8596668" cy="5283199"/>
          </a:xfrm>
        </p:spPr>
        <p:txBody>
          <a:bodyPr/>
          <a:lstStyle/>
          <a:p>
            <a:r>
              <a:rPr lang="en-US" dirty="0"/>
              <a:t>IF [conditional]: where a conditional is something that returns a Boolean value. i.e.</a:t>
            </a:r>
          </a:p>
          <a:p>
            <a:pPr lvl="1"/>
            <a:r>
              <a:rPr lang="en-US" dirty="0"/>
              <a:t>if 5 == 5:</a:t>
            </a:r>
          </a:p>
          <a:p>
            <a:pPr marL="914400" lvl="2" indent="0">
              <a:buNone/>
            </a:pPr>
            <a:r>
              <a:rPr lang="en-US" dirty="0"/>
              <a:t>print(“The numbers are equal”)</a:t>
            </a:r>
          </a:p>
          <a:p>
            <a:pPr marL="800100" lvl="1"/>
            <a:r>
              <a:rPr lang="en-US" dirty="0"/>
              <a:t>if 6 &gt; 5:</a:t>
            </a:r>
          </a:p>
          <a:p>
            <a:pPr marL="971550" lvl="2" indent="0">
              <a:buNone/>
            </a:pPr>
            <a:r>
              <a:rPr lang="en-US" dirty="0"/>
              <a:t>print(“6 is greater than 5”)</a:t>
            </a:r>
          </a:p>
          <a:p>
            <a:pPr marL="457200" indent="-285750"/>
            <a:r>
              <a:rPr lang="en-US" dirty="0"/>
              <a:t>ELIF [conditional]: where conditional is the same as above, this statement is optional and runs if the preceding IF statement’s conditional value was False</a:t>
            </a:r>
          </a:p>
          <a:p>
            <a:pPr marL="857250" lvl="1"/>
            <a:r>
              <a:rPr lang="en-US" dirty="0" err="1"/>
              <a:t>elif</a:t>
            </a:r>
            <a:r>
              <a:rPr lang="en-US" dirty="0"/>
              <a:t> (5+5) == 10:</a:t>
            </a:r>
          </a:p>
          <a:p>
            <a:pPr marL="1028700" lvl="2" indent="0">
              <a:buNone/>
            </a:pPr>
            <a:r>
              <a:rPr lang="en-US" dirty="0"/>
              <a:t>print(“5 plus 5 is equal to 10”)</a:t>
            </a:r>
          </a:p>
          <a:p>
            <a:pPr marL="514350" indent="-285750"/>
            <a:r>
              <a:rPr lang="en-US" dirty="0"/>
              <a:t>ELSE: no conditional in this one, this statement is optional and runs if the preceding if and </a:t>
            </a:r>
            <a:r>
              <a:rPr lang="en-US" dirty="0" err="1"/>
              <a:t>elif’s</a:t>
            </a:r>
            <a:r>
              <a:rPr lang="en-US" dirty="0"/>
              <a:t> conditional values were all False</a:t>
            </a:r>
          </a:p>
          <a:p>
            <a:pPr marL="914400" lvl="1"/>
            <a:r>
              <a:rPr lang="en-US" dirty="0"/>
              <a:t>else:</a:t>
            </a:r>
          </a:p>
          <a:p>
            <a:pPr marL="1085850" lvl="2" indent="0">
              <a:buNone/>
            </a:pPr>
            <a:r>
              <a:rPr lang="en-US" dirty="0"/>
              <a:t>print(“Nothing was true”)</a:t>
            </a:r>
          </a:p>
        </p:txBody>
      </p:sp>
    </p:spTree>
    <p:extLst>
      <p:ext uri="{BB962C8B-B14F-4D97-AF65-F5344CB8AC3E}">
        <p14:creationId xmlns:p14="http://schemas.microsoft.com/office/powerpoint/2010/main" val="104462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/ WHLE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FOR: can be ‘FOR’ or ‘FOR EACH’, loops a specified amount of times and executes it’s corresponding block of code. i.e.</a:t>
            </a:r>
          </a:p>
          <a:p>
            <a:pPr lvl="1"/>
            <a:r>
              <a:rPr lang="en-US" dirty="0"/>
              <a:t>For number in range(0,11):</a:t>
            </a:r>
          </a:p>
          <a:p>
            <a:pPr marL="914400" lvl="2" indent="0">
              <a:buNone/>
            </a:pPr>
            <a:r>
              <a:rPr lang="en-US" dirty="0"/>
              <a:t>print(number) # would print 0 1 2 3 4 5 6 7 8 9 10</a:t>
            </a:r>
          </a:p>
          <a:p>
            <a:pPr marL="514350" lvl="1" indent="0">
              <a:buNone/>
            </a:pPr>
            <a:r>
              <a:rPr lang="en-US" dirty="0"/>
              <a:t>For each char in “Python”:</a:t>
            </a:r>
          </a:p>
          <a:p>
            <a:pPr marL="514350" lvl="1" indent="0">
              <a:buNone/>
            </a:pPr>
            <a:r>
              <a:rPr lang="en-US" dirty="0"/>
              <a:t>	print(char) # would print P y t h o n</a:t>
            </a:r>
          </a:p>
          <a:p>
            <a:pPr marL="400050" indent="-285750"/>
            <a:r>
              <a:rPr lang="en-US" dirty="0"/>
              <a:t>WHILE [conditional]: while something is true, do stuff. </a:t>
            </a:r>
          </a:p>
          <a:p>
            <a:pPr marL="800100" lvl="1"/>
            <a:r>
              <a:rPr lang="en-US" dirty="0"/>
              <a:t>while x &lt; 10: # assume x = 0 initially </a:t>
            </a:r>
          </a:p>
          <a:p>
            <a:pPr marL="971550" lvl="2" indent="0">
              <a:buNone/>
            </a:pPr>
            <a:r>
              <a:rPr lang="en-US" dirty="0"/>
              <a:t>print(“x is: “, x) # prints 0, 1, 2, 3, 4, 5, 6, 7, 8, 9</a:t>
            </a:r>
          </a:p>
          <a:p>
            <a:pPr marL="971550" lvl="2" indent="0">
              <a:buNone/>
            </a:pPr>
            <a:r>
              <a:rPr lang="en-US" dirty="0"/>
              <a:t>x = x + 1 # increment x to avoid infinite while loop</a:t>
            </a:r>
          </a:p>
        </p:txBody>
      </p:sp>
    </p:spTree>
    <p:extLst>
      <p:ext uri="{BB962C8B-B14F-4D97-AF65-F5344CB8AC3E}">
        <p14:creationId xmlns:p14="http://schemas.microsoft.com/office/powerpoint/2010/main" val="242171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187" y="1392044"/>
            <a:ext cx="8596668" cy="5328516"/>
          </a:xfrm>
        </p:spPr>
        <p:txBody>
          <a:bodyPr>
            <a:normAutofit/>
          </a:bodyPr>
          <a:lstStyle/>
          <a:p>
            <a:r>
              <a:rPr lang="en-US" dirty="0"/>
              <a:t>functions are used to re-use code that you will need multiple times in a program, and to organize code.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my_function</a:t>
            </a:r>
            <a:r>
              <a:rPr lang="en-US" dirty="0"/>
              <a:t>():</a:t>
            </a:r>
          </a:p>
          <a:p>
            <a:pPr marL="457200" lvl="1" indent="0">
              <a:buNone/>
            </a:pPr>
            <a:r>
              <a:rPr lang="en-US" dirty="0"/>
              <a:t>	num1 = 5</a:t>
            </a:r>
          </a:p>
          <a:p>
            <a:pPr marL="457200" lvl="1" indent="0">
              <a:buNone/>
            </a:pPr>
            <a:r>
              <a:rPr lang="en-US" dirty="0"/>
              <a:t>	num2 = 2</a:t>
            </a:r>
          </a:p>
          <a:p>
            <a:pPr marL="457200" lvl="1" indent="0">
              <a:buNone/>
            </a:pPr>
            <a:r>
              <a:rPr lang="en-US" dirty="0"/>
              <a:t>	return num1 + num2</a:t>
            </a:r>
          </a:p>
          <a:p>
            <a:pPr indent="-285750"/>
            <a:r>
              <a:rPr lang="en-US" dirty="0"/>
              <a:t>Functions can also have arguments... i.e.</a:t>
            </a:r>
          </a:p>
          <a:p>
            <a:pPr marL="457200" lvl="1" indent="0">
              <a:buNone/>
            </a:pPr>
            <a:r>
              <a:rPr lang="en-US" dirty="0"/>
              <a:t>def </a:t>
            </a:r>
            <a:r>
              <a:rPr lang="en-US" dirty="0" err="1"/>
              <a:t>cool_function</a:t>
            </a:r>
            <a:r>
              <a:rPr lang="en-US" dirty="0"/>
              <a:t>(name, age):</a:t>
            </a:r>
          </a:p>
          <a:p>
            <a:pPr marL="457200" lvl="1" indent="0">
              <a:buNone/>
            </a:pPr>
            <a:r>
              <a:rPr lang="en-US" dirty="0"/>
              <a:t>	if </a:t>
            </a:r>
            <a:r>
              <a:rPr lang="en-US" dirty="0" err="1"/>
              <a:t>len</a:t>
            </a:r>
            <a:r>
              <a:rPr lang="en-US" dirty="0"/>
              <a:t>(name) &lt; 5:</a:t>
            </a:r>
          </a:p>
          <a:p>
            <a:pPr marL="457200" lvl="1" indent="0">
              <a:buNone/>
            </a:pPr>
            <a:r>
              <a:rPr lang="en-US" dirty="0"/>
              <a:t>		print(“you have a short name”)</a:t>
            </a:r>
          </a:p>
          <a:p>
            <a:pPr marL="457200" lvl="1" indent="0">
              <a:buNone/>
            </a:pPr>
            <a:r>
              <a:rPr lang="en-US" dirty="0"/>
              <a:t>	if age &gt; 40:</a:t>
            </a:r>
          </a:p>
          <a:p>
            <a:pPr marL="457200" lvl="1" indent="0">
              <a:buNone/>
            </a:pPr>
            <a:r>
              <a:rPr lang="en-US" dirty="0"/>
              <a:t>		print(“you old”)</a:t>
            </a:r>
          </a:p>
          <a:p>
            <a:pPr indent="-285750"/>
            <a:r>
              <a:rPr lang="en-US" dirty="0"/>
              <a:t>To call a function...</a:t>
            </a:r>
          </a:p>
          <a:p>
            <a:pPr marL="457200" lvl="1" indent="0">
              <a:buNone/>
            </a:pPr>
            <a:r>
              <a:rPr lang="en-US" dirty="0"/>
              <a:t>result = </a:t>
            </a:r>
            <a:r>
              <a:rPr lang="en-US" dirty="0" err="1"/>
              <a:t>my_function</a:t>
            </a:r>
            <a:r>
              <a:rPr lang="en-US" dirty="0"/>
              <a:t>() # the number 7 will be stored in result</a:t>
            </a:r>
          </a:p>
        </p:txBody>
      </p:sp>
    </p:spTree>
    <p:extLst>
      <p:ext uri="{BB962C8B-B14F-4D97-AF65-F5344CB8AC3E}">
        <p14:creationId xmlns:p14="http://schemas.microsoft.com/office/powerpoint/2010/main" val="129558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5889"/>
            <a:ext cx="8596668" cy="46554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Objects are things you see / use every day, your car, a student, a computer..</a:t>
            </a:r>
          </a:p>
          <a:p>
            <a:r>
              <a:rPr lang="en-US" dirty="0"/>
              <a:t>Objects in python are just collections of data and things that can be done to that data that describe something</a:t>
            </a:r>
          </a:p>
          <a:p>
            <a:r>
              <a:rPr lang="en-US" dirty="0"/>
              <a:t>A TTU Student has a name, a R#,...</a:t>
            </a:r>
          </a:p>
          <a:p>
            <a:pPr marL="0" indent="0">
              <a:buNone/>
            </a:pPr>
            <a:r>
              <a:rPr lang="en-US" dirty="0"/>
              <a:t>	class Student(Object):</a:t>
            </a:r>
          </a:p>
          <a:p>
            <a:pPr marL="457200" lvl="1" indent="0">
              <a:buNone/>
            </a:pPr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__(self, name, </a:t>
            </a:r>
            <a:r>
              <a:rPr lang="en-US" dirty="0" err="1"/>
              <a:t>r_no</a:t>
            </a:r>
            <a:r>
              <a:rPr lang="en-US" dirty="0"/>
              <a:t>, major, classification):</a:t>
            </a:r>
          </a:p>
          <a:p>
            <a:pPr marL="457200" lvl="1" indent="0">
              <a:buNone/>
            </a:pPr>
            <a:r>
              <a:rPr lang="en-US" dirty="0"/>
              <a:t>		self.name = name</a:t>
            </a:r>
          </a:p>
          <a:p>
            <a:pPr marL="457200" lvl="1" indent="0">
              <a:buNone/>
            </a:pPr>
            <a:r>
              <a:rPr lang="en-US" dirty="0"/>
              <a:t>		self. </a:t>
            </a:r>
            <a:r>
              <a:rPr lang="en-US" dirty="0" err="1"/>
              <a:t>r_no</a:t>
            </a:r>
            <a:r>
              <a:rPr lang="en-US" dirty="0"/>
              <a:t> = </a:t>
            </a:r>
            <a:r>
              <a:rPr lang="en-US" dirty="0" err="1"/>
              <a:t>r_no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def </a:t>
            </a:r>
            <a:r>
              <a:rPr lang="en-US" dirty="0" err="1"/>
              <a:t>set_r_no</a:t>
            </a:r>
            <a:r>
              <a:rPr lang="en-US" dirty="0"/>
              <a:t>(self, </a:t>
            </a:r>
            <a:r>
              <a:rPr lang="en-US" dirty="0" err="1"/>
              <a:t>new_r_no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self.r_no</a:t>
            </a:r>
            <a:r>
              <a:rPr lang="en-US" dirty="0"/>
              <a:t> = </a:t>
            </a:r>
            <a:r>
              <a:rPr lang="en-US" dirty="0" err="1"/>
              <a:t>new_r_no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def </a:t>
            </a:r>
            <a:r>
              <a:rPr lang="en-US" dirty="0" err="1"/>
              <a:t>get_r_no</a:t>
            </a:r>
            <a:r>
              <a:rPr lang="en-US" dirty="0"/>
              <a:t>(self):</a:t>
            </a:r>
          </a:p>
          <a:p>
            <a:pPr marL="457200" lvl="1" indent="0">
              <a:buNone/>
            </a:pPr>
            <a:r>
              <a:rPr lang="en-US" dirty="0"/>
              <a:t>		return </a:t>
            </a:r>
            <a:r>
              <a:rPr lang="en-US" dirty="0" err="1"/>
              <a:t>self.r_no</a:t>
            </a:r>
            <a:endParaRPr lang="en-US" dirty="0"/>
          </a:p>
          <a:p>
            <a:pPr indent="-285750"/>
            <a:r>
              <a:rPr lang="en-US" dirty="0"/>
              <a:t>To create a student object:</a:t>
            </a:r>
          </a:p>
          <a:p>
            <a:pPr marL="457200" lvl="1" indent="0">
              <a:buNone/>
            </a:pPr>
            <a:r>
              <a:rPr lang="en-US" dirty="0" err="1"/>
              <a:t>student_dane</a:t>
            </a:r>
            <a:r>
              <a:rPr lang="en-US" dirty="0"/>
              <a:t> = Student(“Dane Lowrey”, “123456789”) </a:t>
            </a:r>
          </a:p>
        </p:txBody>
      </p:sp>
    </p:spTree>
    <p:extLst>
      <p:ext uri="{BB962C8B-B14F-4D97-AF65-F5344CB8AC3E}">
        <p14:creationId xmlns:p14="http://schemas.microsoft.com/office/powerpoint/2010/main" val="45132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5900"/>
            <a:ext cx="8596668" cy="5136355"/>
          </a:xfrm>
        </p:spPr>
        <p:txBody>
          <a:bodyPr>
            <a:normAutofit/>
          </a:bodyPr>
          <a:lstStyle/>
          <a:p>
            <a:r>
              <a:rPr lang="en-US" dirty="0"/>
              <a:t>Algorithms are important to problem solving</a:t>
            </a:r>
          </a:p>
          <a:p>
            <a:r>
              <a:rPr lang="en-US" dirty="0"/>
              <a:t>An algorithm is a list of steps you need to take to do something</a:t>
            </a:r>
          </a:p>
          <a:p>
            <a:r>
              <a:rPr lang="en-US" dirty="0"/>
              <a:t>an algorithm for making a sandwich:</a:t>
            </a:r>
          </a:p>
          <a:p>
            <a:pPr marL="800100" lvl="1" indent="-342900">
              <a:buAutoNum type="arabicPeriod"/>
            </a:pPr>
            <a:r>
              <a:rPr lang="en-US" dirty="0"/>
              <a:t>get out 2 slices of bread</a:t>
            </a:r>
          </a:p>
          <a:p>
            <a:pPr marL="800100" lvl="1" indent="-342900">
              <a:buAutoNum type="arabicPeriod"/>
            </a:pPr>
            <a:r>
              <a:rPr lang="en-US" dirty="0"/>
              <a:t>get out 1 slice of cheese</a:t>
            </a:r>
          </a:p>
          <a:p>
            <a:pPr marL="800100" lvl="1" indent="-342900">
              <a:buAutoNum type="arabicPeriod"/>
            </a:pPr>
            <a:r>
              <a:rPr lang="en-US" dirty="0"/>
              <a:t>get out desired meat</a:t>
            </a:r>
          </a:p>
          <a:p>
            <a:pPr marL="800100" lvl="1" indent="-342900">
              <a:buAutoNum type="arabicPeriod"/>
            </a:pPr>
            <a:r>
              <a:rPr lang="en-US" dirty="0"/>
              <a:t>put meat on top of one piece of bread</a:t>
            </a:r>
          </a:p>
          <a:p>
            <a:pPr marL="800100" lvl="1" indent="-342900">
              <a:buAutoNum type="arabicPeriod"/>
            </a:pPr>
            <a:r>
              <a:rPr lang="en-US" dirty="0"/>
              <a:t>put cheese on top of meat</a:t>
            </a:r>
          </a:p>
          <a:p>
            <a:pPr marL="800100" lvl="1" indent="-342900">
              <a:buAutoNum type="arabicPeriod"/>
            </a:pPr>
            <a:r>
              <a:rPr lang="en-US" dirty="0"/>
              <a:t>put other piece of bread on top of cheese</a:t>
            </a:r>
          </a:p>
          <a:p>
            <a:pPr indent="-285750"/>
            <a:r>
              <a:rPr lang="en-US" dirty="0"/>
              <a:t>Of course your algorithm may be different from mine.</a:t>
            </a:r>
          </a:p>
          <a:p>
            <a:pPr indent="-285750"/>
            <a:r>
              <a:rPr lang="en-US" dirty="0"/>
              <a:t>Algorithms are in English, but are implemented using all that you have learned in python code so that the computer can understand and solve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946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1275</TotalTime>
  <Words>720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Sudoku Solver</vt:lpstr>
      <vt:lpstr>What you have learned...</vt:lpstr>
      <vt:lpstr>Quick Review – Data Types</vt:lpstr>
      <vt:lpstr>Data Types</vt:lpstr>
      <vt:lpstr>IF / ELIF / ELSE </vt:lpstr>
      <vt:lpstr>FOR / WHLE loops</vt:lpstr>
      <vt:lpstr>functions</vt:lpstr>
      <vt:lpstr>Objects</vt:lpstr>
      <vt:lpstr>Algorithms</vt:lpstr>
      <vt:lpstr>PowerPoint Presentation</vt:lpstr>
      <vt:lpstr>PowerPoint Presentation</vt:lpstr>
      <vt:lpstr>Terms we will be using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</dc:title>
  <dc:creator>Dane Lowrey</dc:creator>
  <cp:lastModifiedBy>Dane Lowrey</cp:lastModifiedBy>
  <cp:revision>5</cp:revision>
  <dcterms:created xsi:type="dcterms:W3CDTF">2017-03-30T21:47:58Z</dcterms:created>
  <dcterms:modified xsi:type="dcterms:W3CDTF">2017-03-31T19:03:30Z</dcterms:modified>
</cp:coreProperties>
</file>