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lowrey/SudokuSolver/blob/master/Solver/run.p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dlowrey/SudokuSolver/blob/master/Templates/temp_sudokuboard.p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lowrey/SudokuSolver/blob/master/Solver/GUI.py" TargetMode="External"/><Relationship Id="rId2" Type="http://schemas.openxmlformats.org/officeDocument/2006/relationships/hyperlink" Target="http://newcoder.io/gui/part-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Sudoku Part 3</a:t>
            </a:r>
          </a:p>
        </p:txBody>
      </p:sp>
      <p:sp>
        <p:nvSpPr>
          <p:cNvPr id="3" name="Subtitle 2"/>
          <p:cNvSpPr>
            <a:spLocks noGrp="1"/>
          </p:cNvSpPr>
          <p:nvPr>
            <p:ph type="subTitle" idx="1"/>
          </p:nvPr>
        </p:nvSpPr>
        <p:spPr/>
        <p:txBody>
          <a:bodyPr/>
          <a:lstStyle/>
          <a:p>
            <a:r>
              <a:rPr lang="en-US" dirty="0"/>
              <a:t>The </a:t>
            </a:r>
            <a:r>
              <a:rPr lang="en-US" dirty="0" err="1"/>
              <a:t>SudokuBoard</a:t>
            </a:r>
            <a:r>
              <a:rPr lang="en-US" dirty="0"/>
              <a:t> Class</a:t>
            </a:r>
          </a:p>
        </p:txBody>
      </p:sp>
    </p:spTree>
    <p:extLst>
      <p:ext uri="{BB962C8B-B14F-4D97-AF65-F5344CB8AC3E}">
        <p14:creationId xmlns:p14="http://schemas.microsoft.com/office/powerpoint/2010/main" val="278087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run.py file</a:t>
            </a:r>
          </a:p>
        </p:txBody>
      </p:sp>
      <p:sp>
        <p:nvSpPr>
          <p:cNvPr id="3" name="Content Placeholder 2"/>
          <p:cNvSpPr>
            <a:spLocks noGrp="1"/>
          </p:cNvSpPr>
          <p:nvPr>
            <p:ph idx="1"/>
          </p:nvPr>
        </p:nvSpPr>
        <p:spPr/>
        <p:txBody>
          <a:bodyPr/>
          <a:lstStyle/>
          <a:p>
            <a:r>
              <a:rPr lang="en-US" dirty="0"/>
              <a:t>We now need a file that will bring all of our objects together with the GUI and use them to display the GUI on screen.</a:t>
            </a:r>
          </a:p>
          <a:p>
            <a:r>
              <a:rPr lang="en-US" dirty="0"/>
              <a:t>Right click on your ‘Solver’ python package and click New -&gt; Python File</a:t>
            </a:r>
          </a:p>
          <a:p>
            <a:r>
              <a:rPr lang="en-US" dirty="0"/>
              <a:t>Name the new file run</a:t>
            </a:r>
          </a:p>
          <a:p>
            <a:r>
              <a:rPr lang="en-US" dirty="0"/>
              <a:t>Copy/Paste the code from </a:t>
            </a:r>
            <a:r>
              <a:rPr lang="en-US" dirty="0">
                <a:hlinkClick r:id="rId2"/>
              </a:rPr>
              <a:t>https://github.com/dlowrey/SudokuSolver/blob/master/Solver/run.py</a:t>
            </a:r>
            <a:endParaRPr lang="en-US" dirty="0"/>
          </a:p>
          <a:p>
            <a:r>
              <a:rPr lang="en-US" dirty="0"/>
              <a:t>(We are doing a lot of copy/paste on the code that doesn’t really pertain to actually solving the Sudoku board, but is more of helper code. You can review and see exactly how it all works if you would like)</a:t>
            </a:r>
          </a:p>
        </p:txBody>
      </p:sp>
    </p:spTree>
    <p:extLst>
      <p:ext uri="{BB962C8B-B14F-4D97-AF65-F5344CB8AC3E}">
        <p14:creationId xmlns:p14="http://schemas.microsoft.com/office/powerpoint/2010/main" val="93867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program</a:t>
            </a:r>
          </a:p>
        </p:txBody>
      </p:sp>
      <p:sp>
        <p:nvSpPr>
          <p:cNvPr id="3" name="Content Placeholder 2"/>
          <p:cNvSpPr>
            <a:spLocks noGrp="1"/>
          </p:cNvSpPr>
          <p:nvPr>
            <p:ph idx="1"/>
          </p:nvPr>
        </p:nvSpPr>
        <p:spPr>
          <a:xfrm>
            <a:off x="677334" y="2160589"/>
            <a:ext cx="5906346" cy="4110962"/>
          </a:xfrm>
        </p:spPr>
        <p:txBody>
          <a:bodyPr/>
          <a:lstStyle/>
          <a:p>
            <a:r>
              <a:rPr lang="en-US" dirty="0"/>
              <a:t>You can now right click and run the ‘run.py’ file if you do not have any errors. It should bring up a blank Sudoku Board GUI. You can click in the cells and type in numbers, and navigate the cells with your arrow keys.</a:t>
            </a:r>
          </a:p>
          <a:p>
            <a:r>
              <a:rPr lang="en-US" dirty="0"/>
              <a:t>The only Button that works as of now is the ‘Clear’ button, which uses </a:t>
            </a:r>
            <a:r>
              <a:rPr lang="en-US"/>
              <a:t>the method </a:t>
            </a:r>
            <a:r>
              <a:rPr lang="en-US" dirty="0"/>
              <a:t>you just wrote </a:t>
            </a:r>
            <a:r>
              <a:rPr lang="en-US"/>
              <a:t>to clear the game board.</a:t>
            </a:r>
            <a:endParaRPr lang="en-US" dirty="0"/>
          </a:p>
        </p:txBody>
      </p:sp>
      <p:pic>
        <p:nvPicPr>
          <p:cNvPr id="4" name="Picture 3"/>
          <p:cNvPicPr>
            <a:picLocks noChangeAspect="1"/>
          </p:cNvPicPr>
          <p:nvPr/>
        </p:nvPicPr>
        <p:blipFill>
          <a:blip r:embed="rId2"/>
          <a:stretch>
            <a:fillRect/>
          </a:stretch>
        </p:blipFill>
        <p:spPr>
          <a:xfrm>
            <a:off x="6954619" y="891540"/>
            <a:ext cx="4638765" cy="5231421"/>
          </a:xfrm>
          <a:prstGeom prst="rect">
            <a:avLst/>
          </a:prstGeom>
        </p:spPr>
      </p:pic>
    </p:spTree>
    <p:extLst>
      <p:ext uri="{BB962C8B-B14F-4D97-AF65-F5344CB8AC3E}">
        <p14:creationId xmlns:p14="http://schemas.microsoft.com/office/powerpoint/2010/main" val="63573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need an object that…	</a:t>
            </a:r>
          </a:p>
        </p:txBody>
      </p:sp>
      <p:sp>
        <p:nvSpPr>
          <p:cNvPr id="3" name="Content Placeholder 2"/>
          <p:cNvSpPr>
            <a:spLocks noGrp="1"/>
          </p:cNvSpPr>
          <p:nvPr>
            <p:ph idx="1"/>
          </p:nvPr>
        </p:nvSpPr>
        <p:spPr/>
        <p:txBody>
          <a:bodyPr/>
          <a:lstStyle/>
          <a:p>
            <a:r>
              <a:rPr lang="en-US" dirty="0"/>
              <a:t>Represents a 9x9 Sudoku board</a:t>
            </a:r>
          </a:p>
          <a:p>
            <a:r>
              <a:rPr lang="en-US" dirty="0"/>
              <a:t>Can create it’s 9x9 Sudoku board</a:t>
            </a:r>
          </a:p>
          <a:p>
            <a:r>
              <a:rPr lang="en-US" dirty="0"/>
              <a:t>Can get a cell at a specified row, column</a:t>
            </a:r>
          </a:p>
          <a:p>
            <a:r>
              <a:rPr lang="en-US" dirty="0"/>
              <a:t>Can clear it’s 9x9 Sudoku board (reset each cell)</a:t>
            </a:r>
          </a:p>
          <a:p>
            <a:r>
              <a:rPr lang="en-US" dirty="0"/>
              <a:t>Can find a set of all possible numbers for a cell </a:t>
            </a:r>
          </a:p>
          <a:p>
            <a:r>
              <a:rPr lang="en-US" dirty="0"/>
              <a:t>Can check to see if it’s board is valid</a:t>
            </a:r>
          </a:p>
          <a:p>
            <a:r>
              <a:rPr lang="en-US" dirty="0"/>
              <a:t>Can solve it’s 9x9 board</a:t>
            </a:r>
          </a:p>
        </p:txBody>
      </p:sp>
    </p:spTree>
    <p:extLst>
      <p:ext uri="{BB962C8B-B14F-4D97-AF65-F5344CB8AC3E}">
        <p14:creationId xmlns:p14="http://schemas.microsoft.com/office/powerpoint/2010/main" val="202968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object</a:t>
            </a:r>
          </a:p>
        </p:txBody>
      </p:sp>
      <p:sp>
        <p:nvSpPr>
          <p:cNvPr id="3" name="Content Placeholder 2"/>
          <p:cNvSpPr>
            <a:spLocks noGrp="1"/>
          </p:cNvSpPr>
          <p:nvPr>
            <p:ph idx="1"/>
          </p:nvPr>
        </p:nvSpPr>
        <p:spPr/>
        <p:txBody>
          <a:bodyPr/>
          <a:lstStyle/>
          <a:p>
            <a:r>
              <a:rPr lang="en-US" dirty="0"/>
              <a:t>Right click on your ‘Solver’ Python package and click New -&gt; Python File</a:t>
            </a:r>
          </a:p>
          <a:p>
            <a:r>
              <a:rPr lang="en-US" dirty="0"/>
              <a:t>Name the new Python File </a:t>
            </a:r>
            <a:r>
              <a:rPr lang="en-US" dirty="0" err="1"/>
              <a:t>SudokuBoard</a:t>
            </a:r>
            <a:endParaRPr lang="en-US" dirty="0"/>
          </a:p>
          <a:p>
            <a:r>
              <a:rPr lang="en-US" dirty="0"/>
              <a:t>Copy and paste the code from </a:t>
            </a:r>
            <a:r>
              <a:rPr lang="en-US" dirty="0">
                <a:hlinkClick r:id="rId2"/>
              </a:rPr>
              <a:t>https://github.com/dlowrey/SudokuSolver/blob/master/Templates/temp_sudokuboard.py</a:t>
            </a:r>
            <a:endParaRPr lang="en-US" dirty="0"/>
          </a:p>
          <a:p>
            <a:r>
              <a:rPr lang="en-US" dirty="0"/>
              <a:t>You now have a </a:t>
            </a:r>
            <a:r>
              <a:rPr lang="en-US" dirty="0" err="1"/>
              <a:t>SudokuBoard</a:t>
            </a:r>
            <a:r>
              <a:rPr lang="en-US" dirty="0"/>
              <a:t> object with the template </a:t>
            </a:r>
            <a:r>
              <a:rPr lang="en-US"/>
              <a:t>for all of the methods we need!</a:t>
            </a:r>
            <a:endParaRPr lang="en-US" dirty="0"/>
          </a:p>
        </p:txBody>
      </p:sp>
    </p:spTree>
    <p:extLst>
      <p:ext uri="{BB962C8B-B14F-4D97-AF65-F5344CB8AC3E}">
        <p14:creationId xmlns:p14="http://schemas.microsoft.com/office/powerpoint/2010/main" val="205584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a </a:t>
            </a:r>
            <a:r>
              <a:rPr lang="en-US" dirty="0" err="1"/>
              <a:t>self.game_board</a:t>
            </a:r>
            <a:r>
              <a:rPr lang="en-US" dirty="0"/>
              <a:t> variable</a:t>
            </a:r>
          </a:p>
        </p:txBody>
      </p:sp>
      <p:sp>
        <p:nvSpPr>
          <p:cNvPr id="3" name="Content Placeholder 2"/>
          <p:cNvSpPr>
            <a:spLocks noGrp="1"/>
          </p:cNvSpPr>
          <p:nvPr>
            <p:ph idx="1"/>
          </p:nvPr>
        </p:nvSpPr>
        <p:spPr/>
        <p:txBody>
          <a:bodyPr/>
          <a:lstStyle/>
          <a:p>
            <a:r>
              <a:rPr lang="en-US" dirty="0"/>
              <a:t>We need to initialize a variable that is a 9x9 matrix of Cells.</a:t>
            </a:r>
          </a:p>
          <a:p>
            <a:r>
              <a:rPr lang="en-US" dirty="0"/>
              <a:t>Can you think of some ways to do this?</a:t>
            </a:r>
          </a:p>
          <a:p>
            <a:r>
              <a:rPr lang="en-US" dirty="0"/>
              <a:t>Remember, a matrix is just a list of lists, i.e. [[], [], [], []]</a:t>
            </a:r>
          </a:p>
          <a:p>
            <a:r>
              <a:rPr lang="en-US" dirty="0"/>
              <a:t>We need to iterate through and visit each row, column in the matrix and put a cell in it.</a:t>
            </a:r>
          </a:p>
        </p:txBody>
      </p:sp>
    </p:spTree>
    <p:extLst>
      <p:ext uri="{BB962C8B-B14F-4D97-AF65-F5344CB8AC3E}">
        <p14:creationId xmlns:p14="http://schemas.microsoft.com/office/powerpoint/2010/main" val="276923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Self.game_board</a:t>
            </a:r>
            <a:r>
              <a:rPr lang="en-US" dirty="0"/>
              <a:t> initializing algorithm	</a:t>
            </a:r>
          </a:p>
        </p:txBody>
      </p:sp>
      <p:sp>
        <p:nvSpPr>
          <p:cNvPr id="3" name="Content Placeholder 2"/>
          <p:cNvSpPr>
            <a:spLocks noGrp="1"/>
          </p:cNvSpPr>
          <p:nvPr>
            <p:ph idx="1"/>
          </p:nvPr>
        </p:nvSpPr>
        <p:spPr/>
        <p:txBody>
          <a:bodyPr/>
          <a:lstStyle/>
          <a:p>
            <a:r>
              <a:rPr lang="en-US" dirty="0"/>
              <a:t>For each row in the range(9)</a:t>
            </a:r>
          </a:p>
          <a:p>
            <a:pPr lvl="1"/>
            <a:r>
              <a:rPr lang="en-US" dirty="0"/>
              <a:t>For each column in the range(9)</a:t>
            </a:r>
          </a:p>
          <a:p>
            <a:pPr lvl="2"/>
            <a:r>
              <a:rPr lang="en-US" dirty="0"/>
              <a:t>Create a new cell object at [row][column]</a:t>
            </a:r>
          </a:p>
          <a:p>
            <a:endParaRPr lang="en-US" dirty="0"/>
          </a:p>
          <a:p>
            <a:endParaRPr lang="en-US" dirty="0"/>
          </a:p>
          <a:p>
            <a:endParaRPr lang="en-US" dirty="0"/>
          </a:p>
          <a:p>
            <a:r>
              <a:rPr lang="en-US" dirty="0"/>
              <a:t>Write the code that follows the algorithm to initialize your 9x9 board with 81 cells!</a:t>
            </a:r>
          </a:p>
        </p:txBody>
      </p:sp>
    </p:spTree>
    <p:extLst>
      <p:ext uri="{BB962C8B-B14F-4D97-AF65-F5344CB8AC3E}">
        <p14:creationId xmlns:p14="http://schemas.microsoft.com/office/powerpoint/2010/main" val="387638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a:t>
            </a:r>
            <a:r>
              <a:rPr lang="en-US" dirty="0" err="1"/>
              <a:t>self.game_board</a:t>
            </a:r>
            <a:endParaRPr lang="en-US" dirty="0"/>
          </a:p>
        </p:txBody>
      </p:sp>
      <p:pic>
        <p:nvPicPr>
          <p:cNvPr id="4" name="Picture 3"/>
          <p:cNvPicPr>
            <a:picLocks noChangeAspect="1"/>
          </p:cNvPicPr>
          <p:nvPr/>
        </p:nvPicPr>
        <p:blipFill>
          <a:blip r:embed="rId2"/>
          <a:stretch>
            <a:fillRect/>
          </a:stretch>
        </p:blipFill>
        <p:spPr>
          <a:xfrm>
            <a:off x="1054359" y="2363010"/>
            <a:ext cx="5818511" cy="2320957"/>
          </a:xfrm>
          <a:prstGeom prst="rect">
            <a:avLst/>
          </a:prstGeom>
        </p:spPr>
      </p:pic>
    </p:spTree>
    <p:extLst>
      <p:ext uri="{BB962C8B-B14F-4D97-AF65-F5344CB8AC3E}">
        <p14:creationId xmlns:p14="http://schemas.microsoft.com/office/powerpoint/2010/main" val="61722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handy algorithm…	</a:t>
            </a:r>
          </a:p>
        </p:txBody>
      </p:sp>
      <p:sp>
        <p:nvSpPr>
          <p:cNvPr id="3" name="Content Placeholder 2"/>
          <p:cNvSpPr>
            <a:spLocks noGrp="1"/>
          </p:cNvSpPr>
          <p:nvPr>
            <p:ph idx="1"/>
          </p:nvPr>
        </p:nvSpPr>
        <p:spPr/>
        <p:txBody>
          <a:bodyPr/>
          <a:lstStyle/>
          <a:p>
            <a:pPr marL="0" indent="0">
              <a:buNone/>
            </a:pPr>
            <a:r>
              <a:rPr lang="en-US" dirty="0"/>
              <a:t>For row in range(9)</a:t>
            </a:r>
          </a:p>
          <a:p>
            <a:pPr marL="0" indent="0">
              <a:buNone/>
            </a:pPr>
            <a:r>
              <a:rPr lang="en-US" dirty="0"/>
              <a:t>	For column in range(9)</a:t>
            </a:r>
          </a:p>
          <a:p>
            <a:pPr marL="0" indent="0">
              <a:buNone/>
            </a:pPr>
            <a:r>
              <a:rPr lang="en-US" dirty="0"/>
              <a:t>		do something to the cell</a:t>
            </a:r>
          </a:p>
          <a:p>
            <a:pPr marL="0" indent="0">
              <a:buNone/>
            </a:pPr>
            <a:endParaRPr lang="en-US" dirty="0"/>
          </a:p>
          <a:p>
            <a:r>
              <a:rPr lang="en-US" dirty="0"/>
              <a:t>THIS will be in our algorithms used for modifying the board over and over again, so remember it! This algorithm will allow you to touch every single cell on the 9x9 board!</a:t>
            </a:r>
          </a:p>
        </p:txBody>
      </p:sp>
    </p:spTree>
    <p:extLst>
      <p:ext uri="{BB962C8B-B14F-4D97-AF65-F5344CB8AC3E}">
        <p14:creationId xmlns:p14="http://schemas.microsoft.com/office/powerpoint/2010/main" val="3564426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Methods!	</a:t>
            </a:r>
          </a:p>
        </p:txBody>
      </p:sp>
      <p:sp>
        <p:nvSpPr>
          <p:cNvPr id="3" name="Content Placeholder 2"/>
          <p:cNvSpPr>
            <a:spLocks noGrp="1"/>
          </p:cNvSpPr>
          <p:nvPr>
            <p:ph idx="1"/>
          </p:nvPr>
        </p:nvSpPr>
        <p:spPr>
          <a:xfrm>
            <a:off x="677334" y="1394026"/>
            <a:ext cx="8596668" cy="3880773"/>
          </a:xfrm>
        </p:spPr>
        <p:txBody>
          <a:bodyPr/>
          <a:lstStyle/>
          <a:p>
            <a:r>
              <a:rPr lang="en-US" dirty="0"/>
              <a:t>Write the body of the </a:t>
            </a:r>
            <a:r>
              <a:rPr lang="en-US" dirty="0" err="1"/>
              <a:t>get_cell</a:t>
            </a:r>
            <a:r>
              <a:rPr lang="en-US" dirty="0"/>
              <a:t> method in your </a:t>
            </a:r>
            <a:r>
              <a:rPr lang="en-US" dirty="0" err="1"/>
              <a:t>SudokuBoard</a:t>
            </a:r>
            <a:r>
              <a:rPr lang="en-US" dirty="0"/>
              <a:t> class!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Now write the body of the </a:t>
            </a:r>
            <a:r>
              <a:rPr lang="en-US" dirty="0" err="1"/>
              <a:t>clear_board</a:t>
            </a:r>
            <a:r>
              <a:rPr lang="en-US" dirty="0"/>
              <a:t> method in your </a:t>
            </a:r>
            <a:r>
              <a:rPr lang="en-US" dirty="0" err="1"/>
              <a:t>SudokuBoard</a:t>
            </a:r>
            <a:r>
              <a:rPr lang="en-US" dirty="0"/>
              <a:t> class! (Remember the handy algorithm we talked about!)</a:t>
            </a:r>
          </a:p>
        </p:txBody>
      </p:sp>
      <p:pic>
        <p:nvPicPr>
          <p:cNvPr id="5" name="Picture 4"/>
          <p:cNvPicPr>
            <a:picLocks noChangeAspect="1"/>
          </p:cNvPicPr>
          <p:nvPr/>
        </p:nvPicPr>
        <p:blipFill>
          <a:blip r:embed="rId2"/>
          <a:stretch>
            <a:fillRect/>
          </a:stretch>
        </p:blipFill>
        <p:spPr>
          <a:xfrm>
            <a:off x="1048606" y="4874965"/>
            <a:ext cx="7181850" cy="1724025"/>
          </a:xfrm>
          <a:prstGeom prst="rect">
            <a:avLst/>
          </a:prstGeom>
        </p:spPr>
      </p:pic>
      <p:pic>
        <p:nvPicPr>
          <p:cNvPr id="6" name="Picture 5"/>
          <p:cNvPicPr>
            <a:picLocks noChangeAspect="1"/>
          </p:cNvPicPr>
          <p:nvPr/>
        </p:nvPicPr>
        <p:blipFill>
          <a:blip r:embed="rId3"/>
          <a:stretch>
            <a:fillRect/>
          </a:stretch>
        </p:blipFill>
        <p:spPr>
          <a:xfrm>
            <a:off x="1324238" y="2575420"/>
            <a:ext cx="6536683" cy="843443"/>
          </a:xfrm>
          <a:prstGeom prst="rect">
            <a:avLst/>
          </a:prstGeom>
        </p:spPr>
      </p:pic>
    </p:spTree>
    <p:extLst>
      <p:ext uri="{BB962C8B-B14F-4D97-AF65-F5344CB8AC3E}">
        <p14:creationId xmlns:p14="http://schemas.microsoft.com/office/powerpoint/2010/main" val="295142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GUI</a:t>
            </a:r>
          </a:p>
        </p:txBody>
      </p:sp>
      <p:sp>
        <p:nvSpPr>
          <p:cNvPr id="3" name="Content Placeholder 2"/>
          <p:cNvSpPr>
            <a:spLocks noGrp="1"/>
          </p:cNvSpPr>
          <p:nvPr>
            <p:ph idx="1"/>
          </p:nvPr>
        </p:nvSpPr>
        <p:spPr/>
        <p:txBody>
          <a:bodyPr/>
          <a:lstStyle/>
          <a:p>
            <a:r>
              <a:rPr lang="en-US" dirty="0"/>
              <a:t>Now we will implement a Graphical User Interface for your Sudoku Board.</a:t>
            </a:r>
          </a:p>
          <a:p>
            <a:r>
              <a:rPr lang="en-US" dirty="0"/>
              <a:t>We will use the GUI to interact with our </a:t>
            </a:r>
            <a:r>
              <a:rPr lang="en-US" dirty="0" err="1"/>
              <a:t>self.game_board</a:t>
            </a:r>
            <a:r>
              <a:rPr lang="en-US" dirty="0"/>
              <a:t> variable, as well as test the other methods we write later</a:t>
            </a:r>
          </a:p>
          <a:p>
            <a:r>
              <a:rPr lang="en-US" dirty="0"/>
              <a:t>The GUI was made using a 3</a:t>
            </a:r>
            <a:r>
              <a:rPr lang="en-US" baseline="30000" dirty="0"/>
              <a:t>rd</a:t>
            </a:r>
            <a:r>
              <a:rPr lang="en-US" dirty="0"/>
              <a:t> part module called </a:t>
            </a:r>
            <a:r>
              <a:rPr lang="en-US" dirty="0" err="1"/>
              <a:t>Tkinter</a:t>
            </a:r>
            <a:r>
              <a:rPr lang="en-US" dirty="0"/>
              <a:t>. I mostly followed the examples found in this tutorial (</a:t>
            </a:r>
            <a:r>
              <a:rPr lang="en-US" dirty="0">
                <a:hlinkClick r:id="rId2"/>
              </a:rPr>
              <a:t>http://newcoder.io/gui/part-3/</a:t>
            </a:r>
            <a:r>
              <a:rPr lang="en-US" dirty="0"/>
              <a:t>)</a:t>
            </a:r>
          </a:p>
          <a:p>
            <a:r>
              <a:rPr lang="en-US" dirty="0"/>
              <a:t>Right click on your ‘Solver’ python package and click New-&gt;Python File</a:t>
            </a:r>
          </a:p>
          <a:p>
            <a:r>
              <a:rPr lang="en-US" dirty="0"/>
              <a:t>Name the new file GUI</a:t>
            </a:r>
          </a:p>
          <a:p>
            <a:r>
              <a:rPr lang="en-US" dirty="0"/>
              <a:t>Copy/Paste the code from </a:t>
            </a:r>
            <a:r>
              <a:rPr lang="en-US" dirty="0">
                <a:hlinkClick r:id="rId3"/>
              </a:rPr>
              <a:t>https://github.com/dlowrey/SudokuSolver/blob/master/Solver/GUI.py</a:t>
            </a:r>
            <a:endParaRPr lang="en-US" dirty="0"/>
          </a:p>
        </p:txBody>
      </p:sp>
    </p:spTree>
    <p:extLst>
      <p:ext uri="{BB962C8B-B14F-4D97-AF65-F5344CB8AC3E}">
        <p14:creationId xmlns:p14="http://schemas.microsoft.com/office/powerpoint/2010/main" val="10603514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TotalTime>
  <Words>643</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Sudoku Part 3</vt:lpstr>
      <vt:lpstr>We need an object that… </vt:lpstr>
      <vt:lpstr>Creating the object</vt:lpstr>
      <vt:lpstr>Initializing a self.game_board variable</vt:lpstr>
      <vt:lpstr>Self.game_board initializing algorithm </vt:lpstr>
      <vt:lpstr>Initializing the self.game_board</vt:lpstr>
      <vt:lpstr>A handy algorithm… </vt:lpstr>
      <vt:lpstr>More Methods! </vt:lpstr>
      <vt:lpstr>The GUI</vt:lpstr>
      <vt:lpstr>The run.py file</vt:lpstr>
      <vt:lpstr>Run the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Dane Lowrey</dc:creator>
  <cp:lastModifiedBy>Dane Lowrey</cp:lastModifiedBy>
  <cp:revision>4</cp:revision>
  <dcterms:created xsi:type="dcterms:W3CDTF">2017-04-20T21:18:27Z</dcterms:created>
  <dcterms:modified xsi:type="dcterms:W3CDTF">2017-05-16T17:46:27Z</dcterms:modified>
</cp:coreProperties>
</file>