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DAC-3C54-4B27-B979-A54D89499F6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B4F-FDDA-47BE-B4A9-15CDEA79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DAC-3C54-4B27-B979-A54D89499F6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B4F-FDDA-47BE-B4A9-15CDEA79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7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DAC-3C54-4B27-B979-A54D89499F6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B4F-FDDA-47BE-B4A9-15CDEA79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1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DAC-3C54-4B27-B979-A54D89499F6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B4F-FDDA-47BE-B4A9-15CDEA79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DAC-3C54-4B27-B979-A54D89499F6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B4F-FDDA-47BE-B4A9-15CDEA79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6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DAC-3C54-4B27-B979-A54D89499F6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B4F-FDDA-47BE-B4A9-15CDEA79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8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DAC-3C54-4B27-B979-A54D89499F6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B4F-FDDA-47BE-B4A9-15CDEA79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DAC-3C54-4B27-B979-A54D89499F6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B4F-FDDA-47BE-B4A9-15CDEA79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6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DAC-3C54-4B27-B979-A54D89499F6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B4F-FDDA-47BE-B4A9-15CDEA79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9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DAC-3C54-4B27-B979-A54D89499F6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B4F-FDDA-47BE-B4A9-15CDEA79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2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DAC-3C54-4B27-B979-A54D89499F6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B4F-FDDA-47BE-B4A9-15CDEA79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81DAC-3C54-4B27-B979-A54D89499F6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0B4F-FDDA-47BE-B4A9-15CDEA79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29" y="2234221"/>
            <a:ext cx="5579156" cy="23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9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mimranh1@hotmail.com</dc:creator>
  <cp:lastModifiedBy>mimranh1@hotmail.com</cp:lastModifiedBy>
  <cp:revision>1</cp:revision>
  <dcterms:created xsi:type="dcterms:W3CDTF">2022-11-28T21:52:18Z</dcterms:created>
  <dcterms:modified xsi:type="dcterms:W3CDTF">2022-11-28T21:53:53Z</dcterms:modified>
</cp:coreProperties>
</file>