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D76BD2F-C4C2-4677-9705-B6E50A8CB69B}" v="4" dt="2025-10-02T06:02:08.09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6" autoAdjust="0"/>
    <p:restoredTop sz="94660"/>
  </p:normalViewPr>
  <p:slideViewPr>
    <p:cSldViewPr snapToGrid="0">
      <p:cViewPr varScale="1">
        <p:scale>
          <a:sx n="83" d="100"/>
          <a:sy n="83" d="100"/>
        </p:scale>
        <p:origin x="390" y="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lqudgk9@gmail.com" userId="e2db95444ac986a4" providerId="LiveId" clId="{CBC5F536-C762-4287-93A9-154BF89A4894}"/>
    <pc:docChg chg="undo custSel modSld">
      <pc:chgData name="dlqudgk9@gmail.com" userId="e2db95444ac986a4" providerId="LiveId" clId="{CBC5F536-C762-4287-93A9-154BF89A4894}" dt="2025-10-02T06:02:44.747" v="53" actId="14100"/>
      <pc:docMkLst>
        <pc:docMk/>
      </pc:docMkLst>
      <pc:sldChg chg="addSp delSp modSp mod">
        <pc:chgData name="dlqudgk9@gmail.com" userId="e2db95444ac986a4" providerId="LiveId" clId="{CBC5F536-C762-4287-93A9-154BF89A4894}" dt="2025-10-02T06:02:29.505" v="51" actId="27636"/>
        <pc:sldMkLst>
          <pc:docMk/>
          <pc:sldMk cId="3118432112" sldId="257"/>
        </pc:sldMkLst>
        <pc:spChg chg="mod">
          <ac:chgData name="dlqudgk9@gmail.com" userId="e2db95444ac986a4" providerId="LiveId" clId="{CBC5F536-C762-4287-93A9-154BF89A4894}" dt="2025-10-02T06:02:29.505" v="51" actId="27636"/>
          <ac:spMkLst>
            <pc:docMk/>
            <pc:sldMk cId="3118432112" sldId="257"/>
            <ac:spMk id="4" creationId="{C5183491-D22D-AB37-A20C-B92EA488E725}"/>
          </ac:spMkLst>
        </pc:spChg>
        <pc:spChg chg="add del mod">
          <ac:chgData name="dlqudgk9@gmail.com" userId="e2db95444ac986a4" providerId="LiveId" clId="{CBC5F536-C762-4287-93A9-154BF89A4894}" dt="2025-10-02T06:00:26.526" v="3"/>
          <ac:spMkLst>
            <pc:docMk/>
            <pc:sldMk cId="3118432112" sldId="257"/>
            <ac:spMk id="8" creationId="{52334A71-72E7-A3DA-1426-B74D8E2E33E9}"/>
          </ac:spMkLst>
        </pc:spChg>
        <pc:picChg chg="del">
          <ac:chgData name="dlqudgk9@gmail.com" userId="e2db95444ac986a4" providerId="LiveId" clId="{CBC5F536-C762-4287-93A9-154BF89A4894}" dt="2025-10-02T06:00:04.693" v="0" actId="478"/>
          <ac:picMkLst>
            <pc:docMk/>
            <pc:sldMk cId="3118432112" sldId="257"/>
            <ac:picMk id="6" creationId="{DD21D487-34F5-42B3-5331-1AD3F6F98158}"/>
          </ac:picMkLst>
        </pc:picChg>
        <pc:picChg chg="add del mod ord">
          <ac:chgData name="dlqudgk9@gmail.com" userId="e2db95444ac986a4" providerId="LiveId" clId="{CBC5F536-C762-4287-93A9-154BF89A4894}" dt="2025-10-02T06:00:20.586" v="2" actId="22"/>
          <ac:picMkLst>
            <pc:docMk/>
            <pc:sldMk cId="3118432112" sldId="257"/>
            <ac:picMk id="10" creationId="{AC92A561-7266-44FA-6844-CDCD33F0CD1E}"/>
          </ac:picMkLst>
        </pc:picChg>
        <pc:picChg chg="add mod">
          <ac:chgData name="dlqudgk9@gmail.com" userId="e2db95444ac986a4" providerId="LiveId" clId="{CBC5F536-C762-4287-93A9-154BF89A4894}" dt="2025-10-02T06:00:33.096" v="6" actId="14100"/>
          <ac:picMkLst>
            <pc:docMk/>
            <pc:sldMk cId="3118432112" sldId="257"/>
            <ac:picMk id="12" creationId="{2B47ADE5-CD9B-C4BE-78A2-032706C1BBAE}"/>
          </ac:picMkLst>
        </pc:picChg>
      </pc:sldChg>
      <pc:sldChg chg="modSp mod">
        <pc:chgData name="dlqudgk9@gmail.com" userId="e2db95444ac986a4" providerId="LiveId" clId="{CBC5F536-C762-4287-93A9-154BF89A4894}" dt="2025-10-02T06:02:03.431" v="45" actId="27636"/>
        <pc:sldMkLst>
          <pc:docMk/>
          <pc:sldMk cId="1212610815" sldId="259"/>
        </pc:sldMkLst>
        <pc:spChg chg="mod">
          <ac:chgData name="dlqudgk9@gmail.com" userId="e2db95444ac986a4" providerId="LiveId" clId="{CBC5F536-C762-4287-93A9-154BF89A4894}" dt="2025-10-02T06:02:03.431" v="45" actId="27636"/>
          <ac:spMkLst>
            <pc:docMk/>
            <pc:sldMk cId="1212610815" sldId="259"/>
            <ac:spMk id="4" creationId="{AAB4C867-2E74-A9F1-48BB-90BFD74DEBD7}"/>
          </ac:spMkLst>
        </pc:spChg>
      </pc:sldChg>
      <pc:sldChg chg="addSp delSp modSp mod">
        <pc:chgData name="dlqudgk9@gmail.com" userId="e2db95444ac986a4" providerId="LiveId" clId="{CBC5F536-C762-4287-93A9-154BF89A4894}" dt="2025-10-02T06:02:44.747" v="53" actId="14100"/>
        <pc:sldMkLst>
          <pc:docMk/>
          <pc:sldMk cId="1233037722" sldId="261"/>
        </pc:sldMkLst>
        <pc:spChg chg="mod">
          <ac:chgData name="dlqudgk9@gmail.com" userId="e2db95444ac986a4" providerId="LiveId" clId="{CBC5F536-C762-4287-93A9-154BF89A4894}" dt="2025-10-02T06:01:52.473" v="37" actId="27636"/>
          <ac:spMkLst>
            <pc:docMk/>
            <pc:sldMk cId="1233037722" sldId="261"/>
            <ac:spMk id="4" creationId="{EF4604B2-7CF5-B8E1-632F-F95FFC2E6316}"/>
          </ac:spMkLst>
        </pc:spChg>
        <pc:spChg chg="add del mod">
          <ac:chgData name="dlqudgk9@gmail.com" userId="e2db95444ac986a4" providerId="LiveId" clId="{CBC5F536-C762-4287-93A9-154BF89A4894}" dt="2025-10-02T06:00:47.665" v="8"/>
          <ac:spMkLst>
            <pc:docMk/>
            <pc:sldMk cId="1233037722" sldId="261"/>
            <ac:spMk id="10" creationId="{117A8FBA-6E3B-8BF7-F505-73A2A6271A84}"/>
          </ac:spMkLst>
        </pc:spChg>
        <pc:picChg chg="del">
          <ac:chgData name="dlqudgk9@gmail.com" userId="e2db95444ac986a4" providerId="LiveId" clId="{CBC5F536-C762-4287-93A9-154BF89A4894}" dt="2025-10-02T06:00:40.235" v="7" actId="478"/>
          <ac:picMkLst>
            <pc:docMk/>
            <pc:sldMk cId="1233037722" sldId="261"/>
            <ac:picMk id="8" creationId="{51763038-89F8-ADAB-C8EB-8F635360EF1A}"/>
          </ac:picMkLst>
        </pc:picChg>
        <pc:picChg chg="add mod">
          <ac:chgData name="dlqudgk9@gmail.com" userId="e2db95444ac986a4" providerId="LiveId" clId="{CBC5F536-C762-4287-93A9-154BF89A4894}" dt="2025-10-02T06:02:44.747" v="53" actId="14100"/>
          <ac:picMkLst>
            <pc:docMk/>
            <pc:sldMk cId="1233037722" sldId="261"/>
            <ac:picMk id="12" creationId="{2C1BDAE1-A726-EC41-6D05-A7F28E9E146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4B1B6E-453D-7F2A-F435-2BF0CD57A3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FAC28ED-D67B-3AB5-9B2C-4D21E0DAE2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802768-391F-929E-B9F3-B974A2D8D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794CD-FA3E-4DAD-8888-871AFCFB7D8E}" type="datetimeFigureOut">
              <a:rPr lang="ko-KR" altLang="en-US" smtClean="0"/>
              <a:t>2025-10-12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F3C459-5A21-56E6-DBC4-EC0DD3042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3C5F3D-03FD-97D7-0C4E-0F0CAFF33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6AAD4-885F-4AE9-8812-5797F6232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0125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03B0EA-F3B1-0CC5-365F-1EEDDA68E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58D6F1E-06E6-42F5-851E-C08BF2539C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4284FB-BE11-785B-6EE6-AE0248D14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794CD-FA3E-4DAD-8888-871AFCFB7D8E}" type="datetimeFigureOut">
              <a:rPr lang="ko-KR" altLang="en-US" smtClean="0"/>
              <a:t>2025-10-12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8F3A75-B8FF-F453-AD80-E9A24B152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79B18D-D277-1BE4-F3E9-D4EF7EE47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6AAD4-885F-4AE9-8812-5797F6232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0319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A43F87E-B6C0-269D-7F19-DF74691EDD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B318160-7C2A-3B14-50E8-6B895F95EC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61FFB9-1FFD-FD3A-4A9A-8B5810807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794CD-FA3E-4DAD-8888-871AFCFB7D8E}" type="datetimeFigureOut">
              <a:rPr lang="ko-KR" altLang="en-US" smtClean="0"/>
              <a:t>2025-10-12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CF4BFE-B815-116A-AB63-A9F3055F5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A881C5-DA88-2795-DA1D-84706CD6C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6AAD4-885F-4AE9-8812-5797F6232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3313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9E88AE-C589-BA71-AB7B-3FB017A2D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A58392-CE15-9FBF-C126-4E161E3605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4A15C6-B5F9-73CB-BD28-9B410FE18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794CD-FA3E-4DAD-8888-871AFCFB7D8E}" type="datetimeFigureOut">
              <a:rPr lang="ko-KR" altLang="en-US" smtClean="0"/>
              <a:t>2025-10-12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72A09D-7ABC-3489-69EA-82A2F3E90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81F6EC-BC34-3C82-3BF3-F7AEE4159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6AAD4-885F-4AE9-8812-5797F6232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8806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CE69C2-51AD-8441-6BE8-DF3AECC0B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34C39D-87C0-2682-5B35-2607EA429B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8F368B-338C-A731-8B01-A236D48E1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794CD-FA3E-4DAD-8888-871AFCFB7D8E}" type="datetimeFigureOut">
              <a:rPr lang="ko-KR" altLang="en-US" smtClean="0"/>
              <a:t>2025-10-12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C1AFD5-1342-BD10-DAFA-298A00AD1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CFD7A2-FFFB-F893-136C-89C7AD3E5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6AAD4-885F-4AE9-8812-5797F6232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8005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946FE7-AAB0-E6CF-1F57-444BC02CD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4D7EFA-A886-9930-8701-4BF8527695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328AD22-3785-133C-29B6-5578DE0C84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926F275-A6EE-43BA-1618-B396C6663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794CD-FA3E-4DAD-8888-871AFCFB7D8E}" type="datetimeFigureOut">
              <a:rPr lang="ko-KR" altLang="en-US" smtClean="0"/>
              <a:t>2025-10-12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6EE4530-497D-F774-FCA8-95B7202C9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B2DB69F-E5C2-20DF-840D-90EEACD3E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6AAD4-885F-4AE9-8812-5797F6232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0005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D5609B-0FD5-B2EE-75DF-9BAC7BB4E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CF37D99-FC6B-A549-3E30-26374BE149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7CA547-136D-A89D-5C3B-3AADD1CB2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77AF0D7-5706-9775-0274-C17067C6E1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7AC6763-D611-8413-35F9-AE3EE6C918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8462574-A741-C9FC-90A3-906BA77FF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794CD-FA3E-4DAD-8888-871AFCFB7D8E}" type="datetimeFigureOut">
              <a:rPr lang="ko-KR" altLang="en-US" smtClean="0"/>
              <a:t>2025-10-12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C634174-B335-072C-E14F-1F0F18C92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1FAD2D9-8210-B9FD-9ECF-44960A16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6AAD4-885F-4AE9-8812-5797F6232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9968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797CE1-701F-9D8A-EA4A-492CC14DF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0DE3DD8-D874-D4EE-ED61-452BC258F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794CD-FA3E-4DAD-8888-871AFCFB7D8E}" type="datetimeFigureOut">
              <a:rPr lang="ko-KR" altLang="en-US" smtClean="0"/>
              <a:t>2025-10-12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2047C35-D24B-E565-31E1-9AB204F43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9B508CD-AF89-A9D8-AA4C-15DB9A872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6AAD4-885F-4AE9-8812-5797F6232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3002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479E253-76D3-42C5-1E26-CF8BB2561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794CD-FA3E-4DAD-8888-871AFCFB7D8E}" type="datetimeFigureOut">
              <a:rPr lang="ko-KR" altLang="en-US" smtClean="0"/>
              <a:t>2025-10-12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C784765-7AF4-A542-F5FC-705FAE66D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E9A5F3A-0AFC-6B74-2C09-C34ED1FCC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6AAD4-885F-4AE9-8812-5797F6232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4645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40AFB6-8010-47A2-75C6-53EDA98FC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535BB7-275B-4986-E972-EE8CFF7181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FB043FD-E1EF-33D1-F7A8-41A49E7194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1E16BE-2B71-E712-0030-7EE84892A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794CD-FA3E-4DAD-8888-871AFCFB7D8E}" type="datetimeFigureOut">
              <a:rPr lang="ko-KR" altLang="en-US" smtClean="0"/>
              <a:t>2025-10-12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3381013-368A-7334-7CA7-B5CBD51DB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A8BC14-3267-3DAC-AB36-133965D49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6AAD4-885F-4AE9-8812-5797F6232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1028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273907-DF5A-745E-FC8C-6914E9C0E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A23CDA1-70B2-656F-24AF-CFCB45BD56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BD04993-777F-D00B-5714-C2C8BD8E8C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27FFFD6-62A8-D33B-11E6-B40806BF9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794CD-FA3E-4DAD-8888-871AFCFB7D8E}" type="datetimeFigureOut">
              <a:rPr lang="ko-KR" altLang="en-US" smtClean="0"/>
              <a:t>2025-10-12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39187D1-6199-5FF7-66E1-B5BA05164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72A74F6-CF24-3409-81AC-548E36966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6AAD4-885F-4AE9-8812-5797F6232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5930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FDDA041-5BB9-36FE-F3D3-72B566AD4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F55187-BCEF-BA6F-082A-600AA3246F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8C9836-8F9E-016C-C865-67DA8DEA06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9794CD-FA3E-4DAD-8888-871AFCFB7D8E}" type="datetimeFigureOut">
              <a:rPr lang="ko-KR" altLang="en-US" smtClean="0"/>
              <a:t>2025-10-12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6EEE61-E2CE-7480-99F0-309D2B14A0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4D09F1-E1DA-E56B-156F-45F3BAFD1E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06AAD4-885F-4AE9-8812-5797F62328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4059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5D4AA0-F1E9-8051-8DA6-B6F27E8BED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br>
              <a:rPr lang="en-US" altLang="ko-KR" sz="2400" dirty="0"/>
            </a:br>
            <a:r>
              <a:rPr lang="en-US" altLang="ko-KR" sz="3600" b="1" dirty="0"/>
              <a:t>Airfoil </a:t>
            </a:r>
            <a:r>
              <a:rPr lang="en-US" altLang="ko-KR" sz="3600" b="1" dirty="0" err="1"/>
              <a:t>aoa</a:t>
            </a:r>
            <a:r>
              <a:rPr lang="ko-KR" altLang="en-US" sz="3600" b="1" dirty="0"/>
              <a:t>각도에 따른 그래프 비교</a:t>
            </a:r>
            <a:br>
              <a:rPr lang="en-US" altLang="ko-KR" sz="2400" b="1" dirty="0"/>
            </a:br>
            <a:br>
              <a:rPr lang="en-US" altLang="ko-KR" sz="2400" b="1" dirty="0"/>
            </a:br>
            <a:br>
              <a:rPr lang="en-US" altLang="ko-KR" sz="2400" dirty="0"/>
            </a:br>
            <a:r>
              <a:rPr lang="en-US" altLang="ko-KR" sz="2400" dirty="0"/>
              <a:t>Report#4(</a:t>
            </a:r>
            <a:r>
              <a:rPr lang="ko-KR" altLang="en-US" sz="2400" dirty="0" err="1"/>
              <a:t>전산유체실습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1964037-78A7-9D0B-2A9C-F8A1D29A28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ko-KR" altLang="en-US" dirty="0"/>
              <a:t>항공기계공학과 </a:t>
            </a:r>
            <a:r>
              <a:rPr lang="en-US" altLang="ko-KR" dirty="0"/>
              <a:t>2023012996 </a:t>
            </a:r>
            <a:r>
              <a:rPr lang="ko-KR" altLang="en-US" dirty="0"/>
              <a:t>이병하</a:t>
            </a:r>
          </a:p>
        </p:txBody>
      </p:sp>
    </p:spTree>
    <p:extLst>
      <p:ext uri="{BB962C8B-B14F-4D97-AF65-F5344CB8AC3E}">
        <p14:creationId xmlns:p14="http://schemas.microsoft.com/office/powerpoint/2010/main" val="105921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0B0766-EA61-1635-8405-DBB74C70A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b="1" dirty="0"/>
              <a:t>입력 값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5183491-D22D-AB37-A20C-B92EA488E72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85000" lnSpcReduction="20000"/>
          </a:bodyPr>
          <a:lstStyle/>
          <a:p>
            <a:endParaRPr lang="en-US" altLang="ko-KR" dirty="0"/>
          </a:p>
          <a:p>
            <a:pPr algn="ctr"/>
            <a:r>
              <a:rPr lang="ko-KR" altLang="en-US" sz="2000" b="1" dirty="0"/>
              <a:t>조건 값</a:t>
            </a:r>
            <a:endParaRPr lang="en-US" altLang="ko-KR" sz="2000" b="1" dirty="0"/>
          </a:p>
          <a:p>
            <a:pPr algn="ctr"/>
            <a:endParaRPr lang="en-US" altLang="ko-KR" sz="2000" b="1" dirty="0"/>
          </a:p>
          <a:p>
            <a:pPr algn="ctr"/>
            <a:r>
              <a:rPr lang="en-US" altLang="ko-KR" sz="2000" dirty="0">
                <a:sym typeface="Wingdings" panose="05000000000000000000" pitchFamily="2" charset="2"/>
              </a:rPr>
              <a:t>MACH0.15</a:t>
            </a:r>
          </a:p>
          <a:p>
            <a:pPr algn="ctr"/>
            <a:endParaRPr lang="en-US" altLang="ko-KR" sz="2000" dirty="0">
              <a:sym typeface="Wingdings" panose="05000000000000000000" pitchFamily="2" charset="2"/>
            </a:endParaRPr>
          </a:p>
          <a:p>
            <a:pPr algn="ctr"/>
            <a:r>
              <a:rPr lang="en-US" altLang="ko-KR" sz="2000" dirty="0">
                <a:sym typeface="Wingdings" panose="05000000000000000000" pitchFamily="2" charset="2"/>
              </a:rPr>
              <a:t>AOA0</a:t>
            </a:r>
            <a:r>
              <a:rPr lang="ko-KR" altLang="en-US" sz="2000" dirty="0">
                <a:sym typeface="Wingdings" panose="05000000000000000000" pitchFamily="2" charset="2"/>
              </a:rPr>
              <a:t>도</a:t>
            </a:r>
            <a:endParaRPr lang="en-US" altLang="ko-KR" sz="2000" dirty="0">
              <a:sym typeface="Wingdings" panose="05000000000000000000" pitchFamily="2" charset="2"/>
            </a:endParaRPr>
          </a:p>
          <a:p>
            <a:pPr algn="ctr"/>
            <a:endParaRPr lang="en-US" altLang="ko-KR" sz="2000" dirty="0">
              <a:sym typeface="Wingdings" panose="05000000000000000000" pitchFamily="2" charset="2"/>
            </a:endParaRPr>
          </a:p>
          <a:p>
            <a:pPr algn="ctr"/>
            <a:r>
              <a:rPr lang="en-US" altLang="ko-KR" sz="2000" dirty="0"/>
              <a:t>Re</a:t>
            </a:r>
            <a:r>
              <a:rPr lang="en-US" altLang="ko-KR" sz="2000" dirty="0">
                <a:sym typeface="Wingdings" panose="05000000000000000000" pitchFamily="2" charset="2"/>
              </a:rPr>
              <a:t>6million</a:t>
            </a:r>
          </a:p>
          <a:p>
            <a:pPr algn="ctr"/>
            <a:endParaRPr lang="en-US" altLang="ko-KR" sz="2000" dirty="0">
              <a:sym typeface="Wingdings" panose="05000000000000000000" pitchFamily="2" charset="2"/>
            </a:endParaRPr>
          </a:p>
          <a:p>
            <a:pPr algn="ctr"/>
            <a:r>
              <a:rPr lang="en-US" altLang="ko-KR" sz="2000" dirty="0" err="1">
                <a:sym typeface="Wingdings" panose="05000000000000000000" pitchFamily="2" charset="2"/>
              </a:rPr>
              <a:t>Markerairfoil</a:t>
            </a:r>
            <a:endParaRPr lang="en-US" altLang="ko-KR" sz="2000" dirty="0">
              <a:sym typeface="Wingdings" panose="05000000000000000000" pitchFamily="2" charset="2"/>
            </a:endParaRPr>
          </a:p>
          <a:p>
            <a:pPr algn="ctr"/>
            <a:endParaRPr lang="en-US" altLang="ko-KR" sz="2000" dirty="0">
              <a:sym typeface="Wingdings" panose="05000000000000000000" pitchFamily="2" charset="2"/>
            </a:endParaRPr>
          </a:p>
          <a:p>
            <a:pPr algn="ctr"/>
            <a:r>
              <a:rPr lang="ko-KR" altLang="en-US" sz="2000" dirty="0">
                <a:sym typeface="Wingdings" panose="05000000000000000000" pitchFamily="2" charset="2"/>
              </a:rPr>
              <a:t>격자</a:t>
            </a:r>
            <a:r>
              <a:rPr lang="en-US" altLang="ko-KR" sz="2000" dirty="0">
                <a:sym typeface="Wingdings" panose="05000000000000000000" pitchFamily="2" charset="2"/>
              </a:rPr>
              <a:t>n0012_113-33.su2</a:t>
            </a:r>
            <a:endParaRPr lang="ko-KR" altLang="en-US" sz="2000" dirty="0"/>
          </a:p>
        </p:txBody>
      </p:sp>
      <p:pic>
        <p:nvPicPr>
          <p:cNvPr id="12" name="내용 개체 틀 11">
            <a:extLst>
              <a:ext uri="{FF2B5EF4-FFF2-40B4-BE49-F238E27FC236}">
                <a16:creationId xmlns:a16="http://schemas.microsoft.com/office/drawing/2014/main" id="{2B47ADE5-CD9B-C4BE-78A2-032706C1BB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5566" y="1351472"/>
            <a:ext cx="5867443" cy="4517516"/>
          </a:xfrm>
        </p:spPr>
      </p:pic>
    </p:spTree>
    <p:extLst>
      <p:ext uri="{BB962C8B-B14F-4D97-AF65-F5344CB8AC3E}">
        <p14:creationId xmlns:p14="http://schemas.microsoft.com/office/powerpoint/2010/main" val="3118432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D1DCE6-7E3F-8E3F-A669-4563745DC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NASA</a:t>
            </a:r>
            <a:r>
              <a:rPr lang="ko-KR" altLang="en-US" b="1" dirty="0"/>
              <a:t> 실험 값과 해석 값 비교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1227D0A-1F3F-260D-4BDD-5E89244FF9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altLang="ko-KR" dirty="0"/>
              <a:t>NASA 0deg </a:t>
            </a:r>
            <a:r>
              <a:rPr lang="ko-KR" altLang="en-US" dirty="0"/>
              <a:t>실험 값</a:t>
            </a:r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D94585D3-2228-6BAC-8FE0-A50EE7C9BD3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325044" y="2505075"/>
            <a:ext cx="4187275" cy="3684588"/>
          </a:xfrm>
          <a:prstGeom prst="rect">
            <a:avLst/>
          </a:prstGeom>
        </p:spPr>
      </p:pic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0663203-3549-B207-08A2-47CA8EED1E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altLang="ko-KR" dirty="0"/>
              <a:t>AOA, NASA 0deg </a:t>
            </a:r>
            <a:r>
              <a:rPr lang="ko-KR" altLang="en-US" dirty="0" err="1"/>
              <a:t>비교값</a:t>
            </a:r>
            <a:endParaRPr lang="ko-KR" altLang="en-US" dirty="0"/>
          </a:p>
        </p:txBody>
      </p:sp>
      <p:pic>
        <p:nvPicPr>
          <p:cNvPr id="10" name="내용 개체 틀 9">
            <a:extLst>
              <a:ext uri="{FF2B5EF4-FFF2-40B4-BE49-F238E27FC236}">
                <a16:creationId xmlns:a16="http://schemas.microsoft.com/office/drawing/2014/main" id="{C6B7F6BA-5D78-B0C8-7E1E-C8579574E07B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731699"/>
            <a:ext cx="5183188" cy="3457964"/>
          </a:xfrm>
        </p:spPr>
      </p:pic>
    </p:spTree>
    <p:extLst>
      <p:ext uri="{BB962C8B-B14F-4D97-AF65-F5344CB8AC3E}">
        <p14:creationId xmlns:p14="http://schemas.microsoft.com/office/powerpoint/2010/main" val="1755364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8D9DF-1F9C-CAFF-AD7A-8A3F86763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b="1" dirty="0"/>
              <a:t>입력 값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0BDB94D6-52CD-3832-0900-C37A7B77D9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188" y="1212500"/>
            <a:ext cx="6172200" cy="4656488"/>
          </a:xfrm>
        </p:spPr>
      </p:pic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AB4C867-2E74-A9F1-48BB-90BFD74DEBD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20000"/>
          </a:bodyPr>
          <a:lstStyle/>
          <a:p>
            <a:pPr algn="ctr"/>
            <a:endParaRPr lang="en-US" altLang="ko-KR" sz="1900" b="1" dirty="0"/>
          </a:p>
          <a:p>
            <a:pPr algn="ctr"/>
            <a:r>
              <a:rPr lang="ko-KR" altLang="en-US" sz="1900" b="1" dirty="0"/>
              <a:t>조건 값</a:t>
            </a:r>
            <a:endParaRPr lang="en-US" altLang="ko-KR" sz="1900" b="1" dirty="0"/>
          </a:p>
          <a:p>
            <a:pPr algn="ctr"/>
            <a:endParaRPr lang="en-US" altLang="ko-KR" sz="1900" b="1" dirty="0"/>
          </a:p>
          <a:p>
            <a:pPr algn="ctr"/>
            <a:r>
              <a:rPr lang="en-US" altLang="ko-KR" sz="1900" dirty="0">
                <a:sym typeface="Wingdings" panose="05000000000000000000" pitchFamily="2" charset="2"/>
              </a:rPr>
              <a:t>MACH0.15</a:t>
            </a:r>
          </a:p>
          <a:p>
            <a:pPr algn="ctr"/>
            <a:endParaRPr lang="en-US" altLang="ko-KR" sz="1900" dirty="0">
              <a:sym typeface="Wingdings" panose="05000000000000000000" pitchFamily="2" charset="2"/>
            </a:endParaRPr>
          </a:p>
          <a:p>
            <a:pPr algn="ctr"/>
            <a:r>
              <a:rPr lang="en-US" altLang="ko-KR" sz="1900" dirty="0">
                <a:sym typeface="Wingdings" panose="05000000000000000000" pitchFamily="2" charset="2"/>
              </a:rPr>
              <a:t>AOA10</a:t>
            </a:r>
            <a:r>
              <a:rPr lang="ko-KR" altLang="en-US" sz="1900" dirty="0">
                <a:sym typeface="Wingdings" panose="05000000000000000000" pitchFamily="2" charset="2"/>
              </a:rPr>
              <a:t>도</a:t>
            </a:r>
            <a:endParaRPr lang="en-US" altLang="ko-KR" sz="1900" dirty="0">
              <a:sym typeface="Wingdings" panose="05000000000000000000" pitchFamily="2" charset="2"/>
            </a:endParaRPr>
          </a:p>
          <a:p>
            <a:pPr algn="ctr"/>
            <a:endParaRPr lang="en-US" altLang="ko-KR" sz="1900" dirty="0">
              <a:sym typeface="Wingdings" panose="05000000000000000000" pitchFamily="2" charset="2"/>
            </a:endParaRPr>
          </a:p>
          <a:p>
            <a:pPr algn="ctr"/>
            <a:r>
              <a:rPr lang="en-US" altLang="ko-KR" sz="1900" dirty="0"/>
              <a:t>Re</a:t>
            </a:r>
            <a:r>
              <a:rPr lang="en-US" altLang="ko-KR" sz="1900" dirty="0">
                <a:sym typeface="Wingdings" panose="05000000000000000000" pitchFamily="2" charset="2"/>
              </a:rPr>
              <a:t>6million</a:t>
            </a:r>
          </a:p>
          <a:p>
            <a:pPr algn="ctr"/>
            <a:endParaRPr lang="en-US" altLang="ko-KR" sz="1900" dirty="0">
              <a:sym typeface="Wingdings" panose="05000000000000000000" pitchFamily="2" charset="2"/>
            </a:endParaRPr>
          </a:p>
          <a:p>
            <a:pPr algn="ctr"/>
            <a:r>
              <a:rPr lang="en-US" altLang="ko-KR" sz="1900" dirty="0" err="1">
                <a:sym typeface="Wingdings" panose="05000000000000000000" pitchFamily="2" charset="2"/>
              </a:rPr>
              <a:t>Markerairfoil</a:t>
            </a:r>
            <a:endParaRPr lang="en-US" altLang="ko-KR" sz="1900" dirty="0">
              <a:sym typeface="Wingdings" panose="05000000000000000000" pitchFamily="2" charset="2"/>
            </a:endParaRPr>
          </a:p>
          <a:p>
            <a:pPr algn="ctr"/>
            <a:endParaRPr lang="en-US" altLang="ko-KR" sz="1900" dirty="0">
              <a:sym typeface="Wingdings" panose="05000000000000000000" pitchFamily="2" charset="2"/>
            </a:endParaRPr>
          </a:p>
          <a:p>
            <a:pPr algn="ctr"/>
            <a:r>
              <a:rPr lang="ko-KR" altLang="en-US" sz="1900" dirty="0">
                <a:sym typeface="Wingdings" panose="05000000000000000000" pitchFamily="2" charset="2"/>
              </a:rPr>
              <a:t>격자</a:t>
            </a:r>
            <a:r>
              <a:rPr lang="en-US" altLang="ko-KR" sz="1900" dirty="0">
                <a:sym typeface="Wingdings" panose="05000000000000000000" pitchFamily="2" charset="2"/>
              </a:rPr>
              <a:t>n0012_113-33.su2</a:t>
            </a:r>
            <a:endParaRPr lang="ko-KR" altLang="en-US" sz="1900" dirty="0"/>
          </a:p>
        </p:txBody>
      </p:sp>
    </p:spTree>
    <p:extLst>
      <p:ext uri="{BB962C8B-B14F-4D97-AF65-F5344CB8AC3E}">
        <p14:creationId xmlns:p14="http://schemas.microsoft.com/office/powerpoint/2010/main" val="1212610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9D6213-BA1B-D2FC-309D-26696E567B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2CFEA7-3AEC-4E2E-998B-EF6FA56FC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NASA</a:t>
            </a:r>
            <a:r>
              <a:rPr lang="ko-KR" altLang="en-US" b="1" dirty="0"/>
              <a:t> 실험 값과 해석 값 비교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FF37281-55CE-94CD-CAF8-607E56E5A8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altLang="ko-KR" dirty="0"/>
              <a:t>NASA 10deg </a:t>
            </a:r>
            <a:r>
              <a:rPr lang="ko-KR" altLang="en-US" dirty="0"/>
              <a:t>실험 값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159E849-CECD-E460-C431-42B97E72EE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altLang="ko-KR" dirty="0"/>
              <a:t>AOA, NASA 10deg </a:t>
            </a:r>
            <a:r>
              <a:rPr lang="ko-KR" altLang="en-US" dirty="0" err="1"/>
              <a:t>비교값</a:t>
            </a:r>
            <a:endParaRPr lang="ko-KR" altLang="en-US" dirty="0"/>
          </a:p>
        </p:txBody>
      </p:sp>
      <p:pic>
        <p:nvPicPr>
          <p:cNvPr id="14" name="내용 개체 틀 13">
            <a:extLst>
              <a:ext uri="{FF2B5EF4-FFF2-40B4-BE49-F238E27FC236}">
                <a16:creationId xmlns:a16="http://schemas.microsoft.com/office/drawing/2014/main" id="{DE813093-3FBA-0047-A44D-728EB01751AA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725947"/>
            <a:ext cx="5183188" cy="3559834"/>
          </a:xfrm>
        </p:spPr>
      </p:pic>
      <p:pic>
        <p:nvPicPr>
          <p:cNvPr id="12" name="내용 개체 틀 11">
            <a:extLst>
              <a:ext uri="{FF2B5EF4-FFF2-40B4-BE49-F238E27FC236}">
                <a16:creationId xmlns:a16="http://schemas.microsoft.com/office/drawing/2014/main" id="{6F57DC7E-A9AA-66D4-AC5D-E80BE6D2C6E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311209" y="2505075"/>
            <a:ext cx="4214945" cy="3684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431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FCE705-9A08-4CB9-B3CB-C456CE6C6C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562DEF-8D90-25B8-66DA-891DE9847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b="1" dirty="0"/>
              <a:t>입력 값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F4604B2-7CF5-B8E1-632F-F95FFC2E6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20000"/>
          </a:bodyPr>
          <a:lstStyle/>
          <a:p>
            <a:pPr algn="ctr"/>
            <a:endParaRPr lang="en-US" altLang="ko-KR" sz="1900" b="1" dirty="0"/>
          </a:p>
          <a:p>
            <a:pPr algn="ctr"/>
            <a:r>
              <a:rPr lang="ko-KR" altLang="en-US" sz="1900" b="1" dirty="0"/>
              <a:t>조건 값</a:t>
            </a:r>
            <a:endParaRPr lang="en-US" altLang="ko-KR" sz="1900" b="1" dirty="0"/>
          </a:p>
          <a:p>
            <a:pPr algn="ctr"/>
            <a:endParaRPr lang="en-US" altLang="ko-KR" sz="1900" b="1" dirty="0"/>
          </a:p>
          <a:p>
            <a:pPr algn="ctr"/>
            <a:r>
              <a:rPr lang="en-US" altLang="ko-KR" sz="1900" dirty="0">
                <a:sym typeface="Wingdings" panose="05000000000000000000" pitchFamily="2" charset="2"/>
              </a:rPr>
              <a:t>MACH0.15</a:t>
            </a:r>
          </a:p>
          <a:p>
            <a:pPr algn="ctr"/>
            <a:endParaRPr lang="en-US" altLang="ko-KR" sz="1900" dirty="0">
              <a:sym typeface="Wingdings" panose="05000000000000000000" pitchFamily="2" charset="2"/>
            </a:endParaRPr>
          </a:p>
          <a:p>
            <a:pPr algn="ctr"/>
            <a:r>
              <a:rPr lang="en-US" altLang="ko-KR" sz="1900" dirty="0">
                <a:sym typeface="Wingdings" panose="05000000000000000000" pitchFamily="2" charset="2"/>
              </a:rPr>
              <a:t>AOA15</a:t>
            </a:r>
            <a:r>
              <a:rPr lang="ko-KR" altLang="en-US" sz="1900" dirty="0">
                <a:sym typeface="Wingdings" panose="05000000000000000000" pitchFamily="2" charset="2"/>
              </a:rPr>
              <a:t>도</a:t>
            </a:r>
            <a:endParaRPr lang="en-US" altLang="ko-KR" sz="1900" dirty="0">
              <a:sym typeface="Wingdings" panose="05000000000000000000" pitchFamily="2" charset="2"/>
            </a:endParaRPr>
          </a:p>
          <a:p>
            <a:pPr algn="ctr"/>
            <a:endParaRPr lang="en-US" altLang="ko-KR" sz="1900" dirty="0">
              <a:sym typeface="Wingdings" panose="05000000000000000000" pitchFamily="2" charset="2"/>
            </a:endParaRPr>
          </a:p>
          <a:p>
            <a:pPr algn="ctr"/>
            <a:r>
              <a:rPr lang="en-US" altLang="ko-KR" sz="1900" dirty="0"/>
              <a:t>Re</a:t>
            </a:r>
            <a:r>
              <a:rPr lang="en-US" altLang="ko-KR" sz="1900" dirty="0">
                <a:sym typeface="Wingdings" panose="05000000000000000000" pitchFamily="2" charset="2"/>
              </a:rPr>
              <a:t>6million</a:t>
            </a:r>
          </a:p>
          <a:p>
            <a:pPr algn="ctr"/>
            <a:endParaRPr lang="en-US" altLang="ko-KR" sz="1900" dirty="0">
              <a:sym typeface="Wingdings" panose="05000000000000000000" pitchFamily="2" charset="2"/>
            </a:endParaRPr>
          </a:p>
          <a:p>
            <a:pPr algn="ctr"/>
            <a:r>
              <a:rPr lang="en-US" altLang="ko-KR" sz="1900" dirty="0" err="1">
                <a:sym typeface="Wingdings" panose="05000000000000000000" pitchFamily="2" charset="2"/>
              </a:rPr>
              <a:t>Markerairfoil</a:t>
            </a:r>
            <a:endParaRPr lang="en-US" altLang="ko-KR" sz="1900" dirty="0">
              <a:sym typeface="Wingdings" panose="05000000000000000000" pitchFamily="2" charset="2"/>
            </a:endParaRPr>
          </a:p>
          <a:p>
            <a:pPr algn="ctr"/>
            <a:endParaRPr lang="en-US" altLang="ko-KR" sz="1900" dirty="0">
              <a:sym typeface="Wingdings" panose="05000000000000000000" pitchFamily="2" charset="2"/>
            </a:endParaRPr>
          </a:p>
          <a:p>
            <a:pPr algn="ctr"/>
            <a:r>
              <a:rPr lang="ko-KR" altLang="en-US" sz="1900" dirty="0">
                <a:sym typeface="Wingdings" panose="05000000000000000000" pitchFamily="2" charset="2"/>
              </a:rPr>
              <a:t>격자</a:t>
            </a:r>
            <a:r>
              <a:rPr lang="en-US" altLang="ko-KR" sz="1900" dirty="0">
                <a:sym typeface="Wingdings" panose="05000000000000000000" pitchFamily="2" charset="2"/>
              </a:rPr>
              <a:t>n0012_113-33.su2</a:t>
            </a:r>
            <a:endParaRPr lang="ko-KR" altLang="en-US" sz="1900" dirty="0"/>
          </a:p>
        </p:txBody>
      </p:sp>
      <p:pic>
        <p:nvPicPr>
          <p:cNvPr id="12" name="내용 개체 틀 11">
            <a:extLst>
              <a:ext uri="{FF2B5EF4-FFF2-40B4-BE49-F238E27FC236}">
                <a16:creationId xmlns:a16="http://schemas.microsoft.com/office/drawing/2014/main" id="{2C1BDAE1-A726-EC41-6D05-A7F28E9E14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188" y="1305464"/>
            <a:ext cx="6172200" cy="4474234"/>
          </a:xfrm>
        </p:spPr>
      </p:pic>
    </p:spTree>
    <p:extLst>
      <p:ext uri="{BB962C8B-B14F-4D97-AF65-F5344CB8AC3E}">
        <p14:creationId xmlns:p14="http://schemas.microsoft.com/office/powerpoint/2010/main" val="1233037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7C1AA4-F21B-20E7-F5ED-950E3D59D4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BD43B7-CCF6-418A-186E-C81919F93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NASA</a:t>
            </a:r>
            <a:r>
              <a:rPr lang="ko-KR" altLang="en-US" b="1" dirty="0"/>
              <a:t> 실험 값과 해석 값 비교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B1EC706-15EF-4749-317D-00A4EA5A43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altLang="ko-KR" dirty="0"/>
              <a:t>NASA 15deg </a:t>
            </a:r>
            <a:r>
              <a:rPr lang="ko-KR" altLang="en-US" dirty="0"/>
              <a:t>실험 값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9C2D8B6-9417-9233-353F-30CE8F6709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altLang="ko-KR" dirty="0"/>
              <a:t>AOA, NASA 15deg </a:t>
            </a:r>
            <a:r>
              <a:rPr lang="ko-KR" altLang="en-US" dirty="0" err="1"/>
              <a:t>비교값</a:t>
            </a:r>
            <a:endParaRPr lang="ko-KR" altLang="en-US" dirty="0"/>
          </a:p>
        </p:txBody>
      </p:sp>
      <p:pic>
        <p:nvPicPr>
          <p:cNvPr id="13" name="내용 개체 틀 12">
            <a:extLst>
              <a:ext uri="{FF2B5EF4-FFF2-40B4-BE49-F238E27FC236}">
                <a16:creationId xmlns:a16="http://schemas.microsoft.com/office/drawing/2014/main" id="{784CF214-6127-6F01-676F-FD931DFC9AC9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576423"/>
            <a:ext cx="5183188" cy="3613240"/>
          </a:xfrm>
        </p:spPr>
      </p:pic>
      <p:pic>
        <p:nvPicPr>
          <p:cNvPr id="16" name="내용 개체 틀 15">
            <a:extLst>
              <a:ext uri="{FF2B5EF4-FFF2-40B4-BE49-F238E27FC236}">
                <a16:creationId xmlns:a16="http://schemas.microsoft.com/office/drawing/2014/main" id="{99274792-43C9-2B2C-8FA5-61D922DE1C5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350421" y="2505075"/>
            <a:ext cx="4136521" cy="3684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0275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BE330C-1539-D548-C84F-3A3DA9956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b="1" dirty="0"/>
              <a:t>CL-alpha </a:t>
            </a:r>
            <a:r>
              <a:rPr lang="ko-KR" altLang="en-US" b="1" dirty="0"/>
              <a:t>그래프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10456470-83A5-6F3B-98D8-46D745EE85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188" y="724619"/>
            <a:ext cx="6172200" cy="5144369"/>
          </a:xfrm>
        </p:spPr>
      </p:pic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6E08A55-5389-EBC8-5659-8B902AF5560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altLang="ko-KR" dirty="0"/>
          </a:p>
          <a:p>
            <a:pPr algn="ctr"/>
            <a:r>
              <a:rPr lang="en-US" altLang="ko-KR" b="1" dirty="0"/>
              <a:t>0deg</a:t>
            </a:r>
            <a:r>
              <a:rPr lang="en-US" altLang="ko-KR" dirty="0"/>
              <a:t>=CD(0.009022099261)</a:t>
            </a:r>
          </a:p>
          <a:p>
            <a:pPr algn="ctr"/>
            <a:endParaRPr lang="en-US" altLang="ko-KR" dirty="0"/>
          </a:p>
          <a:p>
            <a:pPr algn="ctr"/>
            <a:endParaRPr lang="en-US" altLang="ko-KR" b="1" dirty="0"/>
          </a:p>
          <a:p>
            <a:pPr algn="ctr"/>
            <a:r>
              <a:rPr lang="en-US" altLang="ko-KR" b="1" dirty="0"/>
              <a:t>10deg=</a:t>
            </a:r>
            <a:r>
              <a:rPr lang="en-US" altLang="ko-KR" dirty="0"/>
              <a:t>CL(0.9999322749)</a:t>
            </a:r>
          </a:p>
          <a:p>
            <a:pPr algn="ctr"/>
            <a:r>
              <a:rPr lang="en-US" altLang="ko-KR" b="1" dirty="0"/>
              <a:t>X-Y</a:t>
            </a:r>
            <a:r>
              <a:rPr lang="ko-KR" altLang="en-US" b="1" dirty="0"/>
              <a:t>좌표</a:t>
            </a:r>
            <a:r>
              <a:rPr lang="en-US" altLang="ko-KR" dirty="0"/>
              <a:t>=(X=10, Y=1.00)</a:t>
            </a:r>
          </a:p>
          <a:p>
            <a:pPr algn="ctr"/>
            <a:endParaRPr lang="en-US" altLang="ko-KR" b="1" dirty="0"/>
          </a:p>
          <a:p>
            <a:pPr algn="ctr"/>
            <a:r>
              <a:rPr lang="en-US" altLang="ko-KR" b="1" dirty="0"/>
              <a:t>15deg</a:t>
            </a:r>
            <a:r>
              <a:rPr lang="en-US" altLang="ko-KR" dirty="0"/>
              <a:t>=CL(1.300974297)</a:t>
            </a:r>
          </a:p>
          <a:p>
            <a:pPr algn="ctr"/>
            <a:r>
              <a:rPr lang="en-US" altLang="ko-KR" b="1" dirty="0"/>
              <a:t>X-Y</a:t>
            </a:r>
            <a:r>
              <a:rPr lang="ko-KR" altLang="en-US" b="1" dirty="0"/>
              <a:t>좌표</a:t>
            </a:r>
            <a:r>
              <a:rPr lang="en-US" altLang="ko-KR" dirty="0"/>
              <a:t>=(X=15, Y=1.30)</a:t>
            </a:r>
          </a:p>
          <a:p>
            <a:pPr algn="ctr"/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94608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EB6BEB-2616-8354-151D-7BC82A069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b="1" dirty="0"/>
              <a:t>CL-CD </a:t>
            </a:r>
            <a:r>
              <a:rPr lang="ko-KR" altLang="en-US" b="1" dirty="0"/>
              <a:t>그래프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79C26846-4AAC-8ED8-4830-227549DFDF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188" y="1178943"/>
            <a:ext cx="6172200" cy="4690045"/>
          </a:xfrm>
        </p:spPr>
      </p:pic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BE719B3-8214-7681-E6CF-5D97E61E9E1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algn="ctr"/>
            <a:endParaRPr lang="en-US" altLang="ko-KR" b="1" dirty="0"/>
          </a:p>
          <a:p>
            <a:pPr algn="ctr"/>
            <a:r>
              <a:rPr lang="en-US" altLang="ko-KR" b="1" dirty="0"/>
              <a:t>0deg</a:t>
            </a:r>
            <a:r>
              <a:rPr lang="en-US" altLang="ko-KR" dirty="0"/>
              <a:t>=CD(0.009022099261)</a:t>
            </a:r>
          </a:p>
          <a:p>
            <a:pPr algn="ctr"/>
            <a:endParaRPr lang="en-US" altLang="ko-KR" dirty="0"/>
          </a:p>
          <a:p>
            <a:pPr algn="ctr"/>
            <a:endParaRPr lang="en-US" altLang="ko-KR" b="1" dirty="0"/>
          </a:p>
          <a:p>
            <a:pPr algn="ctr"/>
            <a:r>
              <a:rPr lang="en-US" altLang="ko-KR" b="1" dirty="0"/>
              <a:t>10deg</a:t>
            </a:r>
            <a:r>
              <a:rPr lang="en-US" altLang="ko-KR" dirty="0"/>
              <a:t>=CD(0.05809326454)</a:t>
            </a:r>
          </a:p>
          <a:p>
            <a:pPr algn="ctr"/>
            <a:r>
              <a:rPr lang="en-US" altLang="ko-KR" dirty="0"/>
              <a:t>         CL(0.9999322749)</a:t>
            </a:r>
          </a:p>
          <a:p>
            <a:pPr algn="ctr"/>
            <a:endParaRPr lang="en-US" altLang="ko-KR" dirty="0"/>
          </a:p>
          <a:p>
            <a:pPr algn="ctr"/>
            <a:endParaRPr lang="en-US" altLang="ko-KR" b="1" dirty="0"/>
          </a:p>
          <a:p>
            <a:pPr algn="ctr"/>
            <a:r>
              <a:rPr lang="en-US" altLang="ko-KR" b="1" dirty="0"/>
              <a:t>15deg</a:t>
            </a:r>
            <a:r>
              <a:rPr lang="en-US" altLang="ko-KR" dirty="0"/>
              <a:t>=CD(0.2040366182)</a:t>
            </a:r>
          </a:p>
          <a:p>
            <a:pPr algn="ctr"/>
            <a:r>
              <a:rPr lang="en-US" altLang="ko-KR" dirty="0"/>
              <a:t>         CL(1.300974297)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9236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202</Words>
  <Application>Microsoft Office PowerPoint</Application>
  <PresentationFormat>와이드스크린</PresentationFormat>
  <Paragraphs>72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맑은 고딕</vt:lpstr>
      <vt:lpstr>Arial</vt:lpstr>
      <vt:lpstr>Wingdings</vt:lpstr>
      <vt:lpstr>Office 테마</vt:lpstr>
      <vt:lpstr> Airfoil aoa각도에 따른 그래프 비교   Report#4(전산유체실습)</vt:lpstr>
      <vt:lpstr>입력 값</vt:lpstr>
      <vt:lpstr>NASA 실험 값과 해석 값 비교</vt:lpstr>
      <vt:lpstr>입력 값</vt:lpstr>
      <vt:lpstr>NASA 실험 값과 해석 값 비교</vt:lpstr>
      <vt:lpstr>입력 값</vt:lpstr>
      <vt:lpstr>NASA 실험 값과 해석 값 비교</vt:lpstr>
      <vt:lpstr>CL-alpha 그래프</vt:lpstr>
      <vt:lpstr>CL-CD 그래프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병하 이</dc:creator>
  <cp:lastModifiedBy>dlqudgk9@gmail.com</cp:lastModifiedBy>
  <cp:revision>3</cp:revision>
  <dcterms:created xsi:type="dcterms:W3CDTF">2025-10-02T05:48:57Z</dcterms:created>
  <dcterms:modified xsi:type="dcterms:W3CDTF">2025-10-11T16:21:49Z</dcterms:modified>
</cp:coreProperties>
</file>