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1" r:id="rId5"/>
    <p:sldId id="260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BFD47-33B5-C2DD-62E1-0DCD6495B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1F8B6-44B6-55EB-3EBD-79FE39649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B39BA-4054-824F-B360-974AFD2B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AABA8-64E0-668C-0087-F31A292A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69DEA-93C0-FC03-2F1E-0D81697A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2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D6AC4-A4A9-3BCC-8A01-045456B2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BF74F-E9CF-6BF8-BCB4-3BEF094A7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A2B4F-E15B-F8A7-8299-F6669123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6A1DA-25CD-E7F0-D10A-8B5AD091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C63BB-F918-B45B-6E2A-9C5FEEDD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2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292883-7623-02D4-4F6F-B8FA4F031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9BAF5E-0C87-A9CF-DF61-4493BAEFD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EFB0A-458D-2137-B8E7-8E467A6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DEFB9-694A-3233-ED45-12BAC289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92C65-B8DC-45F9-EB77-A9334DB9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0953E-369B-A3BF-C980-451AF2B6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30870-4DAD-5F81-20EC-4D13D0B7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1EA40-3AF3-9255-ABB6-07A3E2FA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0DA15-9295-CB07-11E1-9B0CC024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E1BB2-3A39-3F54-123E-B81D8591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938FF-46E0-1482-D34E-880808AF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20ED8-B1F0-1273-75EA-616B60EE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E8884-A483-92B5-CAA4-516C5B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BB09D-6C10-9743-553D-04CDB9F0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7E287-D540-0F80-2196-8D56BBAF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D2D01-ACDB-A0DE-E8CC-30F92348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2BC07-7333-936A-595F-3C905740C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020F4-8FB7-876C-73FD-9D4D6386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DA202-51DA-91CB-82EA-6E847A3F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4BC7D-0CDC-E8D0-DD61-4922B9F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038AC-7998-140D-B165-0D397E71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68DC-2697-1648-B9C7-A0AA4A1C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F20A-311F-B8AE-7264-81E436B3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014C2-5F32-D9C4-B94F-4D82B9BC5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A8019-3BF3-DBAA-2CE8-3FDD8F88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F584D2-071E-E3C2-FF8D-26FA299BB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46FE80-0C55-BEC8-E3DA-729EB8E6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91DD3A-E64D-4830-51A7-ECD04187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F2EFB0-0890-91C9-10AF-33ECA2BC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4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6CD11-69CD-B27A-1CFE-5DEA913A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A226F3-EB69-8175-18AF-BD5A99FE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ED96AF-768A-0EDE-6FE1-A9A85C2E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99C7D-D9DB-FD7F-09DE-261D9C06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0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DF57CA-282D-4C96-E6C8-426EB68B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B5F9EE-D7CC-178A-1FA9-CC26521B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2EDAF0-57AD-D7E2-4F6F-55234D7C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7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ABF0-401B-35A9-4090-7B355222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397E7-AE7C-0190-88D0-6222DCB3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5310F2-9CEF-07EB-D45F-287A7B9F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347AB-33A8-40C5-5B30-B350C7D9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90813A-7F2F-75A5-BC85-497CC559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39CA1-3ACA-6874-99C1-70932668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5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884B-B608-F2BC-96C0-5EAFF29D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CDD6DC-DDD8-4ABB-397D-CA0793A88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71B6D1-5C27-5AAF-253E-9F442B32F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31E45-86FC-4C5D-D39C-CB1A8D3D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E132B-B311-0231-340B-BBF8822B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2A045-91A1-5EDD-CCEA-92DD7118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7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7E7D1-2EDE-746E-41E9-AE0A8BAB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DC6AD-6161-6706-676A-3DDB89AF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1870D-B9CB-5593-C33D-9246664B1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3297-182C-4058-878A-79BF63A9B0A2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A36F2-413A-F9CA-A0EC-BA868B02D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7F8C5-F9E5-707B-6F84-6A362FA23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65FC-52A4-4330-8C79-B83F1955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6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252D4-48DF-0136-0F03-4F3A6AD7D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AirFoil</a:t>
            </a:r>
            <a:r>
              <a:rPr lang="en-US" altLang="ko-KR" dirty="0"/>
              <a:t> </a:t>
            </a:r>
            <a:r>
              <a:rPr lang="ko-KR" altLang="en-US" dirty="0"/>
              <a:t>격자 형성 및 결과 </a:t>
            </a:r>
            <a:br>
              <a:rPr lang="en-US" altLang="ko-KR" dirty="0"/>
            </a:br>
            <a:r>
              <a:rPr lang="ko-KR" altLang="en-US" sz="2800" dirty="0"/>
              <a:t>전산 유체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5BF5F-A76F-DF05-5362-ECC4D7F50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항공기계공학과 </a:t>
            </a:r>
            <a:r>
              <a:rPr lang="en-US" altLang="ko-KR" dirty="0"/>
              <a:t>2023012996 </a:t>
            </a:r>
            <a:r>
              <a:rPr lang="ko-KR" altLang="en-US" dirty="0"/>
              <a:t>이병하</a:t>
            </a:r>
          </a:p>
        </p:txBody>
      </p:sp>
    </p:spTree>
    <p:extLst>
      <p:ext uri="{BB962C8B-B14F-4D97-AF65-F5344CB8AC3E}">
        <p14:creationId xmlns:p14="http://schemas.microsoft.com/office/powerpoint/2010/main" val="456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CC62-6CAB-BC6A-73D6-A7C69079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Airfoil</a:t>
            </a:r>
            <a:r>
              <a:rPr lang="ko-KR" altLang="en-US" dirty="0"/>
              <a:t> 형성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8FA14D-A13B-DCCE-63FB-48BAA7DF98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48120C5-FFB4-9D65-DC02-A0DC4E56BC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801AA-B3DF-4992-DABF-FEE98EE4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Airfoil </a:t>
            </a:r>
            <a:r>
              <a:rPr lang="ko-KR" altLang="en-US" dirty="0"/>
              <a:t>격자 형성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B4B9F1C-AF37-3EDA-55B0-AA5CA39DC5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340"/>
            <a:ext cx="5181600" cy="3824377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28EE32E-96C8-D8AD-D347-9FFB7C2BF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0341"/>
            <a:ext cx="5181600" cy="3824376"/>
          </a:xfrm>
        </p:spPr>
      </p:pic>
    </p:spTree>
    <p:extLst>
      <p:ext uri="{BB962C8B-B14F-4D97-AF65-F5344CB8AC3E}">
        <p14:creationId xmlns:p14="http://schemas.microsoft.com/office/powerpoint/2010/main" val="40789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9D305-3F8E-11B6-8185-A61BD9D8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Airfoil </a:t>
            </a:r>
            <a:r>
              <a:rPr lang="ko-KR" altLang="en-US" dirty="0"/>
              <a:t>격자 코딩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5B8F06F-C880-8A64-BAB7-79170ED622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9665" y="1773866"/>
            <a:ext cx="3400244" cy="4351338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453837C-B04B-0706-A0DE-EC0E9DB71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86506" y="1773866"/>
            <a:ext cx="3511774" cy="43513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DDD0C6-7FB1-1042-A4C5-A57307D10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560" y="1773866"/>
            <a:ext cx="3511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4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C0F81-EFC2-4DAA-DA5F-FB8C2977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입력 값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7157F9-B870-C21F-FC83-120308CA9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457200"/>
            <a:ext cx="6172200" cy="290135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DF58C4-34C6-6E42-6953-2934C09E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800" dirty="0"/>
              <a:t>Mach</a:t>
            </a:r>
            <a:r>
              <a:rPr lang="en-US" altLang="ko-KR" sz="1800" dirty="0">
                <a:sym typeface="Wingdings" panose="05000000000000000000" pitchFamily="2" charset="2"/>
              </a:rPr>
              <a:t> 0.3</a:t>
            </a:r>
          </a:p>
          <a:p>
            <a:pPr algn="ctr"/>
            <a:endParaRPr lang="en-US" altLang="ko-KR" sz="18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800" dirty="0">
                <a:sym typeface="Wingdings" panose="05000000000000000000" pitchFamily="2" charset="2"/>
              </a:rPr>
              <a:t>Reynolds1.0</a:t>
            </a:r>
          </a:p>
          <a:p>
            <a:pPr algn="ctr"/>
            <a:endParaRPr lang="en-US" altLang="ko-KR" sz="18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800" dirty="0"/>
              <a:t>Marker</a:t>
            </a:r>
            <a:r>
              <a:rPr lang="en-US" altLang="ko-KR" sz="1800" dirty="0">
                <a:sym typeface="Wingdings" panose="05000000000000000000" pitchFamily="2" charset="2"/>
              </a:rPr>
              <a:t> airfoil, </a:t>
            </a:r>
            <a:r>
              <a:rPr lang="en-US" altLang="ko-KR" sz="1800" dirty="0" err="1">
                <a:sym typeface="Wingdings" panose="05000000000000000000" pitchFamily="2" charset="2"/>
              </a:rPr>
              <a:t>farfield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입력 수정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EA915B-BA34-7ADA-F794-6D3F7637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1" y="3429000"/>
            <a:ext cx="6172199" cy="27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B1426-EB65-284B-A802-6AFFFE7F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Airfoil </a:t>
            </a:r>
            <a:r>
              <a:rPr lang="ko-KR" altLang="en-US" dirty="0"/>
              <a:t>격자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3E1D4B4-490B-3314-109F-457B757BD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38687"/>
            <a:ext cx="6172200" cy="4842293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168E3-3380-4C2E-101C-20D858E91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800" dirty="0" err="1"/>
              <a:t>Praview</a:t>
            </a:r>
            <a:r>
              <a:rPr lang="en-US" altLang="ko-KR" sz="1800" dirty="0"/>
              <a:t> </a:t>
            </a:r>
            <a:r>
              <a:rPr lang="ko-KR" altLang="en-US" sz="1800" dirty="0"/>
              <a:t>실행</a:t>
            </a:r>
            <a:r>
              <a:rPr lang="en-US" altLang="ko-KR" sz="1800" dirty="0">
                <a:sym typeface="Wingdings" panose="05000000000000000000" pitchFamily="2" charset="2"/>
              </a:rPr>
              <a:t>Wireframe mode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2201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410BC-D931-A567-655D-420312E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Airfoil Pressure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BA66D9F-29F6-884E-9BDB-2A5722353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678" y="457201"/>
            <a:ext cx="5593220" cy="540385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B6A12-F797-7030-744F-2F93EE48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dirty="0"/>
              <a:t>Value Range</a:t>
            </a:r>
            <a:r>
              <a:rPr lang="en-US" altLang="ko-KR" dirty="0">
                <a:sym typeface="Wingdings" panose="05000000000000000000" pitchFamily="2" charset="2"/>
              </a:rPr>
              <a:t>18 </a:t>
            </a:r>
            <a:r>
              <a:rPr lang="ko-KR" altLang="en-US" dirty="0">
                <a:sym typeface="Wingdings" panose="05000000000000000000" pitchFamily="2" charset="2"/>
              </a:rPr>
              <a:t>설정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Airfoil Pressure</a:t>
            </a:r>
            <a:r>
              <a:rPr lang="ko-KR" altLang="en-US" dirty="0"/>
              <a:t> 유동 형성</a:t>
            </a:r>
          </a:p>
        </p:txBody>
      </p:sp>
    </p:spTree>
    <p:extLst>
      <p:ext uri="{BB962C8B-B14F-4D97-AF65-F5344CB8AC3E}">
        <p14:creationId xmlns:p14="http://schemas.microsoft.com/office/powerpoint/2010/main" val="410575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05B95-8751-9EFD-0538-4D4F456B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Airfoil </a:t>
            </a:r>
            <a:r>
              <a:rPr lang="ko-KR" altLang="en-US" dirty="0"/>
              <a:t>압력계수 </a:t>
            </a:r>
            <a:r>
              <a:rPr lang="en-US" altLang="ko-KR" dirty="0"/>
              <a:t>(Cp)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C59D94D-424C-6923-D0A9-829DB8164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660" y="661358"/>
            <a:ext cx="5727940" cy="532537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EE090-1630-1A3E-1D68-053DB2162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b="1" dirty="0"/>
              <a:t>해석 결과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r>
              <a:rPr lang="en-US" altLang="ko-KR" sz="1800" b="1" dirty="0">
                <a:sym typeface="Wingdings" panose="05000000000000000000" pitchFamily="2" charset="2"/>
              </a:rPr>
              <a:t> Airfoil </a:t>
            </a:r>
            <a:r>
              <a:rPr lang="ko-KR" altLang="en-US" sz="1800" b="1" dirty="0">
                <a:sym typeface="Wingdings" panose="05000000000000000000" pitchFamily="2" charset="2"/>
              </a:rPr>
              <a:t>상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  <a:r>
              <a:rPr lang="ko-KR" altLang="en-US" sz="1800" b="1" dirty="0">
                <a:sym typeface="Wingdings" panose="05000000000000000000" pitchFamily="2" charset="2"/>
              </a:rPr>
              <a:t>하면을 따라 압력계수 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r>
              <a:rPr lang="en-US" altLang="ko-KR" sz="1800" b="1" dirty="0">
                <a:sym typeface="Wingdings" panose="05000000000000000000" pitchFamily="2" charset="2"/>
              </a:rPr>
              <a:t>   </a:t>
            </a:r>
            <a:r>
              <a:rPr lang="ko-KR" altLang="en-US" sz="1800" b="1" dirty="0">
                <a:sym typeface="Wingdings" panose="05000000000000000000" pitchFamily="2" charset="2"/>
              </a:rPr>
              <a:t>분포가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ym typeface="Wingdings" panose="05000000000000000000" pitchFamily="2" charset="2"/>
              </a:rPr>
              <a:t>형성되는 것을 확인됨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6154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74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AirFoil 격자 형성 및 결과  전산 유체 실습</vt:lpstr>
      <vt:lpstr>Airfoil 형성</vt:lpstr>
      <vt:lpstr>Airfoil 격자 형성</vt:lpstr>
      <vt:lpstr>Airfoil 격자 코딩 DATA</vt:lpstr>
      <vt:lpstr>입력 값</vt:lpstr>
      <vt:lpstr>Airfoil 격자</vt:lpstr>
      <vt:lpstr>Airfoil Pressure</vt:lpstr>
      <vt:lpstr>Airfoil 압력계수 (Cp)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dlqudgk9@gmail.com</dc:creator>
  <cp:lastModifiedBy>dlqudgk9@gmail.com</cp:lastModifiedBy>
  <cp:revision>3</cp:revision>
  <dcterms:created xsi:type="dcterms:W3CDTF">2025-10-17T10:34:54Z</dcterms:created>
  <dcterms:modified xsi:type="dcterms:W3CDTF">2025-10-20T02:29:09Z</dcterms:modified>
</cp:coreProperties>
</file>