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83" r:id="rId5"/>
    <p:sldId id="275" r:id="rId6"/>
    <p:sldId id="279" r:id="rId7"/>
    <p:sldId id="280" r:id="rId8"/>
    <p:sldId id="281" r:id="rId9"/>
    <p:sldId id="270" r:id="rId10"/>
    <p:sldId id="282" r:id="rId11"/>
    <p:sldId id="271" r:id="rId12"/>
    <p:sldId id="272" r:id="rId13"/>
  </p:sldIdLst>
  <p:sldSz cx="12192000" cy="6858000"/>
  <p:notesSz cx="6858000" cy="9144000"/>
  <p:embeddedFontLst>
    <p:embeddedFont>
      <p:font typeface="Calibri Light" charset="0"/>
      <p:regular r:id="rId14"/>
      <p:italic r:id="rId15"/>
    </p:embeddedFont>
    <p:embeddedFont>
      <p:font typeface="맑은 고딕" pitchFamily="50" charset="-127"/>
      <p:regular r:id="rId16"/>
      <p:bold r:id="rId17"/>
    </p:embeddedFont>
    <p:embeddedFont>
      <p:font typeface="나눔고딕 ExtraBold" pitchFamily="50" charset="-127"/>
      <p:bold r:id="rId18"/>
    </p:embeddedFont>
    <p:embeddedFont>
      <p:font typeface="나눔바른고딕" pitchFamily="50" charset="-127"/>
      <p:regular r:id="rId19"/>
      <p:bold r:id="rId20"/>
    </p:embeddedFont>
    <p:embeddedFont>
      <p:font typeface="HY동녘M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3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064">
          <p15:clr>
            <a:srgbClr val="A4A3A4"/>
          </p15:clr>
        </p15:guide>
        <p15:guide id="4" pos="665" userDrawn="1">
          <p15:clr>
            <a:srgbClr val="A4A3A4"/>
          </p15:clr>
        </p15:guide>
        <p15:guide id="5" pos="7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FF99"/>
    <a:srgbClr val="586776"/>
    <a:srgbClr val="5CD484"/>
    <a:srgbClr val="FF0066"/>
    <a:srgbClr val="FF33CC"/>
    <a:srgbClr val="FF66FF"/>
    <a:srgbClr val="00B050"/>
    <a:srgbClr val="C03A2C"/>
    <a:srgbClr val="9BBB59"/>
    <a:srgbClr val="F39C1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5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144" y="-86"/>
      </p:cViewPr>
      <p:guideLst>
        <p:guide orient="horz" pos="1230"/>
        <p:guide orient="horz" pos="2160"/>
        <p:guide orient="horz" pos="3064"/>
        <p:guide pos="665"/>
        <p:guide pos="7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244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040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959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902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78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0311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082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1742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0138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153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727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AF513-41D8-4FBD-889F-CCE17FCCA7D9}" type="datetimeFigureOut">
              <a:rPr lang="ko-KR" altLang="en-US" smtClean="0"/>
              <a:pPr/>
              <a:t>2017-09-10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7632-C8BF-45E2-9E78-0EB25F772A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721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012223" y="2292383"/>
            <a:ext cx="4167554" cy="1910339"/>
            <a:chOff x="3947745" y="2309967"/>
            <a:chExt cx="4167554" cy="1910339"/>
          </a:xfrm>
        </p:grpSpPr>
        <p:sp>
          <p:nvSpPr>
            <p:cNvPr id="5" name="TextBox 4"/>
            <p:cNvSpPr txBox="1"/>
            <p:nvPr/>
          </p:nvSpPr>
          <p:spPr>
            <a:xfrm>
              <a:off x="3947745" y="2798863"/>
              <a:ext cx="20574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939BA5"/>
                  </a:solidFill>
                  <a:latin typeface="Calibri Light" panose="020F0302020204030204" pitchFamily="34" charset="0"/>
                </a:rPr>
                <a:t>세미 프로젝트</a:t>
              </a:r>
              <a:r>
                <a:rPr lang="en-US" altLang="ko-KR" sz="3600" b="1" dirty="0" smtClean="0">
                  <a:solidFill>
                    <a:srgbClr val="939BA5"/>
                  </a:solidFill>
                  <a:latin typeface="Calibri Light" panose="020F0302020204030204" pitchFamily="34" charset="0"/>
                </a:rPr>
                <a:t> </a:t>
              </a:r>
            </a:p>
            <a:p>
              <a:pPr algn="r"/>
              <a:r>
                <a:rPr lang="ko-KR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우리끼리</a:t>
              </a:r>
              <a:endParaRPr lang="ko-KR" altLang="en-US" sz="4400" b="1" dirty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65" name="Picture 1" descr="C:\Users\JUN\Desktop\logo_acanity.png"/>
            <p:cNvPicPr>
              <a:picLocks noChangeAspect="1" noChangeArrowheads="1"/>
            </p:cNvPicPr>
            <p:nvPr/>
          </p:nvPicPr>
          <p:blipFill>
            <a:blip r:embed="rId2" cstate="print">
              <a:lum bright="30000" contrast="20000"/>
            </a:blip>
            <a:srcRect l="6872" r="8958"/>
            <a:stretch>
              <a:fillRect/>
            </a:stretch>
          </p:blipFill>
          <p:spPr bwMode="auto">
            <a:xfrm>
              <a:off x="5882053" y="2309967"/>
              <a:ext cx="2233246" cy="1910339"/>
            </a:xfrm>
            <a:prstGeom prst="rect">
              <a:avLst/>
            </a:prstGeom>
            <a:noFill/>
          </p:spPr>
        </p:pic>
      </p:grpSp>
      <p:sp>
        <p:nvSpPr>
          <p:cNvPr id="7" name="직사각형 6"/>
          <p:cNvSpPr/>
          <p:nvPr/>
        </p:nvSpPr>
        <p:spPr>
          <a:xfrm>
            <a:off x="3981915" y="4021788"/>
            <a:ext cx="376256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165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김현식 안지윤 이규연 이선주 홍명택</a:t>
            </a:r>
            <a:endParaRPr lang="en-US" altLang="ko-KR" sz="1650" dirty="0" smtClean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24300" y="67015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작업일정 및 개발환경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32" name="AutoShape 8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34" name="AutoShape 10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36" name="AutoShape 12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638" name="Picture 14" descr="파일:java 로고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6885" y="2057408"/>
            <a:ext cx="936521" cy="1715764"/>
          </a:xfrm>
          <a:prstGeom prst="rect">
            <a:avLst/>
          </a:prstGeom>
          <a:noFill/>
        </p:spPr>
      </p:pic>
      <p:pic>
        <p:nvPicPr>
          <p:cNvPr id="26644" name="Picture 20" descr="html5에 대한 이미지 검색결과"/>
          <p:cNvPicPr>
            <a:picLocks noChangeAspect="1" noChangeArrowheads="1"/>
          </p:cNvPicPr>
          <p:nvPr/>
        </p:nvPicPr>
        <p:blipFill>
          <a:blip r:embed="rId3"/>
          <a:srcRect r="69334"/>
          <a:stretch>
            <a:fillRect/>
          </a:stretch>
        </p:blipFill>
        <p:spPr bwMode="auto">
          <a:xfrm>
            <a:off x="3867760" y="2304452"/>
            <a:ext cx="1075071" cy="1365625"/>
          </a:xfrm>
          <a:prstGeom prst="rect">
            <a:avLst/>
          </a:prstGeom>
          <a:noFill/>
        </p:spPr>
      </p:pic>
      <p:pic>
        <p:nvPicPr>
          <p:cNvPr id="26646" name="Picture 22" descr="jquery에 대한 이미지 검색결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9569" y="2345842"/>
            <a:ext cx="1376082" cy="1376082"/>
          </a:xfrm>
          <a:prstGeom prst="rect">
            <a:avLst/>
          </a:prstGeom>
          <a:noFill/>
        </p:spPr>
      </p:pic>
      <p:pic>
        <p:nvPicPr>
          <p:cNvPr id="39" name="Picture 20" descr="html5에 대한 이미지 검색결과"/>
          <p:cNvPicPr>
            <a:picLocks noChangeAspect="1" noChangeArrowheads="1"/>
          </p:cNvPicPr>
          <p:nvPr/>
        </p:nvPicPr>
        <p:blipFill>
          <a:blip r:embed="rId3"/>
          <a:srcRect l="31453" r="30982"/>
          <a:stretch>
            <a:fillRect/>
          </a:stretch>
        </p:blipFill>
        <p:spPr bwMode="auto">
          <a:xfrm>
            <a:off x="5334857" y="2316176"/>
            <a:ext cx="1316924" cy="1365625"/>
          </a:xfrm>
          <a:prstGeom prst="rect">
            <a:avLst/>
          </a:prstGeom>
          <a:noFill/>
        </p:spPr>
      </p:pic>
      <p:pic>
        <p:nvPicPr>
          <p:cNvPr id="40" name="Picture 20" descr="html5에 대한 이미지 검색결과"/>
          <p:cNvPicPr>
            <a:picLocks noChangeAspect="1" noChangeArrowheads="1"/>
          </p:cNvPicPr>
          <p:nvPr/>
        </p:nvPicPr>
        <p:blipFill>
          <a:blip r:embed="rId3"/>
          <a:srcRect l="69304"/>
          <a:stretch>
            <a:fillRect/>
          </a:stretch>
        </p:blipFill>
        <p:spPr bwMode="auto">
          <a:xfrm>
            <a:off x="6987809" y="2304452"/>
            <a:ext cx="1076115" cy="1365625"/>
          </a:xfrm>
          <a:prstGeom prst="rect">
            <a:avLst/>
          </a:prstGeom>
          <a:noFill/>
        </p:spPr>
      </p:pic>
      <p:pic>
        <p:nvPicPr>
          <p:cNvPr id="26640" name="Picture 16" descr="https://sungmoon.files.wordpress.com/2013/04/oracle_logo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88930" y="4325815"/>
            <a:ext cx="2848702" cy="1310054"/>
          </a:xfrm>
          <a:prstGeom prst="rect">
            <a:avLst/>
          </a:prstGeom>
          <a:noFill/>
        </p:spPr>
      </p:pic>
      <p:sp>
        <p:nvSpPr>
          <p:cNvPr id="61" name="TextBox 60"/>
          <p:cNvSpPr txBox="1"/>
          <p:nvPr/>
        </p:nvSpPr>
        <p:spPr>
          <a:xfrm>
            <a:off x="4505133" y="1325269"/>
            <a:ext cx="31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654" name="Picture 30" descr="http://www.rabbitsoft.co.kr/wp/wp-content/uploads/2016/03/apache-tomcat-inst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3890" y="4206020"/>
            <a:ext cx="2915740" cy="14034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91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340343" y="1906941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김현식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40342" y="3286426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이규연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70104" y="4722086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홍명택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97910" y="1915650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안지윤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4874" y="3295135"/>
            <a:ext cx="1631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939BA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이선주</a:t>
            </a:r>
            <a:endParaRPr lang="ko-KR" altLang="en-US" sz="1600" dirty="0">
              <a:solidFill>
                <a:srgbClr val="939BA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9542" y="2169295"/>
            <a:ext cx="3928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모임 게시판 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클래스 설계 보고서 작성</a:t>
            </a:r>
            <a:endParaRPr lang="ko-KR" altLang="en-US" sz="1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89542" y="352968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프로젝트 일정 관리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모임 게시판 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</a:t>
            </a:r>
          </a:p>
          <a:p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DB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설계 보고서 작성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 </a:t>
            </a:r>
            <a:endParaRPr lang="ko-KR" altLang="en-US" sz="1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289542" y="4977708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갤러리 게시판 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화면 디자인 및 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UI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최종 보고서 작성</a:t>
            </a:r>
            <a:endParaRPr lang="ko-KR" altLang="en-US" sz="1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24875" y="2178004"/>
            <a:ext cx="3928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latin typeface="HY동녘M" pitchFamily="18" charset="-127"/>
                <a:ea typeface="HY동녘M" pitchFamily="18" charset="-127"/>
              </a:rPr>
              <a:t>마이페이지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en-US" altLang="ko-KR" sz="1600" dirty="0" err="1" smtClean="0">
                <a:latin typeface="HY동녘M" pitchFamily="18" charset="-127"/>
                <a:ea typeface="HY동녘M" pitchFamily="18" charset="-127"/>
              </a:rPr>
              <a:t>QnA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화면 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기획보고서 작성</a:t>
            </a:r>
            <a:endParaRPr lang="ko-KR" altLang="en-US" sz="1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24875" y="3538393"/>
            <a:ext cx="3922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소개페이지 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화면 디자인 및 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UI 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구현</a:t>
            </a:r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, </a:t>
            </a:r>
          </a:p>
          <a:p>
            <a:r>
              <a:rPr lang="en-US" altLang="ko-KR" sz="1600" dirty="0" smtClean="0">
                <a:latin typeface="HY동녘M" pitchFamily="18" charset="-127"/>
                <a:ea typeface="HY동녘M" pitchFamily="18" charset="-127"/>
              </a:rPr>
              <a:t>UI</a:t>
            </a:r>
            <a:r>
              <a:rPr lang="ko-KR" altLang="en-US" sz="1600" dirty="0" smtClean="0">
                <a:latin typeface="HY동녘M" pitchFamily="18" charset="-127"/>
                <a:ea typeface="HY동녘M" pitchFamily="18" charset="-127"/>
              </a:rPr>
              <a:t>설계 보고서 작성</a:t>
            </a:r>
            <a:endParaRPr lang="ko-KR" altLang="en-US" sz="1600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53839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err="1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팀원별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업무 분담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8"/>
          <p:cNvGrpSpPr/>
          <p:nvPr/>
        </p:nvGrpSpPr>
        <p:grpSpPr>
          <a:xfrm>
            <a:off x="1142618" y="2009838"/>
            <a:ext cx="990454" cy="990454"/>
            <a:chOff x="101896" y="2018547"/>
            <a:chExt cx="990454" cy="990454"/>
          </a:xfrm>
        </p:grpSpPr>
        <p:sp>
          <p:nvSpPr>
            <p:cNvPr id="2" name="타원 1"/>
            <p:cNvSpPr/>
            <p:nvPr/>
          </p:nvSpPr>
          <p:spPr>
            <a:xfrm>
              <a:off x="101896" y="2018547"/>
              <a:ext cx="990454" cy="990454"/>
            </a:xfrm>
            <a:prstGeom prst="ellipse">
              <a:avLst/>
            </a:prstGeom>
            <a:solidFill>
              <a:srgbClr val="2980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22"/>
            <p:cNvGrpSpPr/>
            <p:nvPr/>
          </p:nvGrpSpPr>
          <p:grpSpPr>
            <a:xfrm>
              <a:off x="322507" y="2205819"/>
              <a:ext cx="601138" cy="560630"/>
              <a:chOff x="5208588" y="-1658938"/>
              <a:chExt cx="1625601" cy="1516063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5208588" y="-750888"/>
                <a:ext cx="1057275" cy="606425"/>
              </a:xfrm>
              <a:custGeom>
                <a:avLst/>
                <a:gdLst>
                  <a:gd name="T0" fmla="*/ 3925 w 3996"/>
                  <a:gd name="T1" fmla="*/ 340 h 2297"/>
                  <a:gd name="T2" fmla="*/ 3797 w 3996"/>
                  <a:gd name="T3" fmla="*/ 242 h 2297"/>
                  <a:gd name="T4" fmla="*/ 3381 w 3996"/>
                  <a:gd name="T5" fmla="*/ 17 h 2297"/>
                  <a:gd name="T6" fmla="*/ 2887 w 3996"/>
                  <a:gd name="T7" fmla="*/ 1482 h 2297"/>
                  <a:gd name="T8" fmla="*/ 2614 w 3996"/>
                  <a:gd name="T9" fmla="*/ 1087 h 2297"/>
                  <a:gd name="T10" fmla="*/ 2725 w 3996"/>
                  <a:gd name="T11" fmla="*/ 914 h 2297"/>
                  <a:gd name="T12" fmla="*/ 2802 w 3996"/>
                  <a:gd name="T13" fmla="*/ 730 h 2297"/>
                  <a:gd name="T14" fmla="*/ 2815 w 3996"/>
                  <a:gd name="T15" fmla="*/ 596 h 2297"/>
                  <a:gd name="T16" fmla="*/ 2780 w 3996"/>
                  <a:gd name="T17" fmla="*/ 501 h 2297"/>
                  <a:gd name="T18" fmla="*/ 2713 w 3996"/>
                  <a:gd name="T19" fmla="*/ 439 h 2297"/>
                  <a:gd name="T20" fmla="*/ 2633 w 3996"/>
                  <a:gd name="T21" fmla="*/ 403 h 2297"/>
                  <a:gd name="T22" fmla="*/ 2507 w 3996"/>
                  <a:gd name="T23" fmla="*/ 382 h 2297"/>
                  <a:gd name="T24" fmla="*/ 2487 w 3996"/>
                  <a:gd name="T25" fmla="*/ 382 h 2297"/>
                  <a:gd name="T26" fmla="*/ 2485 w 3996"/>
                  <a:gd name="T27" fmla="*/ 382 h 2297"/>
                  <a:gd name="T28" fmla="*/ 2482 w 3996"/>
                  <a:gd name="T29" fmla="*/ 382 h 2297"/>
                  <a:gd name="T30" fmla="*/ 2461 w 3996"/>
                  <a:gd name="T31" fmla="*/ 382 h 2297"/>
                  <a:gd name="T32" fmla="*/ 2336 w 3996"/>
                  <a:gd name="T33" fmla="*/ 403 h 2297"/>
                  <a:gd name="T34" fmla="*/ 2256 w 3996"/>
                  <a:gd name="T35" fmla="*/ 439 h 2297"/>
                  <a:gd name="T36" fmla="*/ 2189 w 3996"/>
                  <a:gd name="T37" fmla="*/ 501 h 2297"/>
                  <a:gd name="T38" fmla="*/ 2154 w 3996"/>
                  <a:gd name="T39" fmla="*/ 596 h 2297"/>
                  <a:gd name="T40" fmla="*/ 2166 w 3996"/>
                  <a:gd name="T41" fmla="*/ 730 h 2297"/>
                  <a:gd name="T42" fmla="*/ 2243 w 3996"/>
                  <a:gd name="T43" fmla="*/ 914 h 2297"/>
                  <a:gd name="T44" fmla="*/ 2355 w 3996"/>
                  <a:gd name="T45" fmla="*/ 1087 h 2297"/>
                  <a:gd name="T46" fmla="*/ 2082 w 3996"/>
                  <a:gd name="T47" fmla="*/ 1482 h 2297"/>
                  <a:gd name="T48" fmla="*/ 1568 w 3996"/>
                  <a:gd name="T49" fmla="*/ 30 h 2297"/>
                  <a:gd name="T50" fmla="*/ 1137 w 3996"/>
                  <a:gd name="T51" fmla="*/ 257 h 2297"/>
                  <a:gd name="T52" fmla="*/ 753 w 3996"/>
                  <a:gd name="T53" fmla="*/ 426 h 2297"/>
                  <a:gd name="T54" fmla="*/ 580 w 3996"/>
                  <a:gd name="T55" fmla="*/ 493 h 2297"/>
                  <a:gd name="T56" fmla="*/ 377 w 3996"/>
                  <a:gd name="T57" fmla="*/ 607 h 2297"/>
                  <a:gd name="T58" fmla="*/ 228 w 3996"/>
                  <a:gd name="T59" fmla="*/ 752 h 2297"/>
                  <a:gd name="T60" fmla="*/ 127 w 3996"/>
                  <a:gd name="T61" fmla="*/ 930 h 2297"/>
                  <a:gd name="T62" fmla="*/ 61 w 3996"/>
                  <a:gd name="T63" fmla="*/ 1144 h 2297"/>
                  <a:gd name="T64" fmla="*/ 25 w 3996"/>
                  <a:gd name="T65" fmla="*/ 1395 h 2297"/>
                  <a:gd name="T66" fmla="*/ 3 w 3996"/>
                  <a:gd name="T67" fmla="*/ 1925 h 2297"/>
                  <a:gd name="T68" fmla="*/ 2482 w 3996"/>
                  <a:gd name="T69" fmla="*/ 2297 h 2297"/>
                  <a:gd name="T70" fmla="*/ 3996 w 3996"/>
                  <a:gd name="T71" fmla="*/ 2297 h 2297"/>
                  <a:gd name="T72" fmla="*/ 3954 w 3996"/>
                  <a:gd name="T73" fmla="*/ 2212 h 2297"/>
                  <a:gd name="T74" fmla="*/ 3928 w 3996"/>
                  <a:gd name="T75" fmla="*/ 2086 h 2297"/>
                  <a:gd name="T76" fmla="*/ 3927 w 3996"/>
                  <a:gd name="T77" fmla="*/ 375 h 2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96" h="2297">
                    <a:moveTo>
                      <a:pt x="3925" y="375"/>
                    </a:moveTo>
                    <a:lnTo>
                      <a:pt x="3925" y="340"/>
                    </a:lnTo>
                    <a:lnTo>
                      <a:pt x="3930" y="304"/>
                    </a:lnTo>
                    <a:lnTo>
                      <a:pt x="3797" y="242"/>
                    </a:lnTo>
                    <a:lnTo>
                      <a:pt x="3584" y="133"/>
                    </a:lnTo>
                    <a:lnTo>
                      <a:pt x="3381" y="17"/>
                    </a:lnTo>
                    <a:lnTo>
                      <a:pt x="3355" y="0"/>
                    </a:lnTo>
                    <a:lnTo>
                      <a:pt x="2887" y="1482"/>
                    </a:lnTo>
                    <a:lnTo>
                      <a:pt x="2823" y="1683"/>
                    </a:lnTo>
                    <a:lnTo>
                      <a:pt x="2614" y="1087"/>
                    </a:lnTo>
                    <a:lnTo>
                      <a:pt x="2657" y="1026"/>
                    </a:lnTo>
                    <a:lnTo>
                      <a:pt x="2725" y="914"/>
                    </a:lnTo>
                    <a:lnTo>
                      <a:pt x="2773" y="816"/>
                    </a:lnTo>
                    <a:lnTo>
                      <a:pt x="2802" y="730"/>
                    </a:lnTo>
                    <a:lnTo>
                      <a:pt x="2815" y="657"/>
                    </a:lnTo>
                    <a:lnTo>
                      <a:pt x="2815" y="596"/>
                    </a:lnTo>
                    <a:lnTo>
                      <a:pt x="2802" y="544"/>
                    </a:lnTo>
                    <a:lnTo>
                      <a:pt x="2780" y="501"/>
                    </a:lnTo>
                    <a:lnTo>
                      <a:pt x="2750" y="466"/>
                    </a:lnTo>
                    <a:lnTo>
                      <a:pt x="2713" y="439"/>
                    </a:lnTo>
                    <a:lnTo>
                      <a:pt x="2673" y="418"/>
                    </a:lnTo>
                    <a:lnTo>
                      <a:pt x="2633" y="403"/>
                    </a:lnTo>
                    <a:lnTo>
                      <a:pt x="2573" y="389"/>
                    </a:lnTo>
                    <a:lnTo>
                      <a:pt x="2507" y="382"/>
                    </a:lnTo>
                    <a:lnTo>
                      <a:pt x="2487" y="382"/>
                    </a:lnTo>
                    <a:lnTo>
                      <a:pt x="2487" y="382"/>
                    </a:lnTo>
                    <a:lnTo>
                      <a:pt x="2486" y="382"/>
                    </a:lnTo>
                    <a:lnTo>
                      <a:pt x="2485" y="382"/>
                    </a:lnTo>
                    <a:lnTo>
                      <a:pt x="2484" y="382"/>
                    </a:lnTo>
                    <a:lnTo>
                      <a:pt x="2482" y="382"/>
                    </a:lnTo>
                    <a:lnTo>
                      <a:pt x="2482" y="382"/>
                    </a:lnTo>
                    <a:lnTo>
                      <a:pt x="2461" y="382"/>
                    </a:lnTo>
                    <a:lnTo>
                      <a:pt x="2396" y="389"/>
                    </a:lnTo>
                    <a:lnTo>
                      <a:pt x="2336" y="403"/>
                    </a:lnTo>
                    <a:lnTo>
                      <a:pt x="2295" y="418"/>
                    </a:lnTo>
                    <a:lnTo>
                      <a:pt x="2256" y="439"/>
                    </a:lnTo>
                    <a:lnTo>
                      <a:pt x="2219" y="466"/>
                    </a:lnTo>
                    <a:lnTo>
                      <a:pt x="2189" y="501"/>
                    </a:lnTo>
                    <a:lnTo>
                      <a:pt x="2166" y="544"/>
                    </a:lnTo>
                    <a:lnTo>
                      <a:pt x="2154" y="596"/>
                    </a:lnTo>
                    <a:lnTo>
                      <a:pt x="2153" y="657"/>
                    </a:lnTo>
                    <a:lnTo>
                      <a:pt x="2166" y="730"/>
                    </a:lnTo>
                    <a:lnTo>
                      <a:pt x="2196" y="816"/>
                    </a:lnTo>
                    <a:lnTo>
                      <a:pt x="2243" y="914"/>
                    </a:lnTo>
                    <a:lnTo>
                      <a:pt x="2312" y="1026"/>
                    </a:lnTo>
                    <a:lnTo>
                      <a:pt x="2355" y="1087"/>
                    </a:lnTo>
                    <a:lnTo>
                      <a:pt x="2145" y="1683"/>
                    </a:lnTo>
                    <a:lnTo>
                      <a:pt x="2082" y="1482"/>
                    </a:lnTo>
                    <a:lnTo>
                      <a:pt x="1613" y="0"/>
                    </a:lnTo>
                    <a:lnTo>
                      <a:pt x="1568" y="30"/>
                    </a:lnTo>
                    <a:lnTo>
                      <a:pt x="1290" y="182"/>
                    </a:lnTo>
                    <a:lnTo>
                      <a:pt x="1137" y="257"/>
                    </a:lnTo>
                    <a:lnTo>
                      <a:pt x="958" y="340"/>
                    </a:lnTo>
                    <a:lnTo>
                      <a:pt x="753" y="426"/>
                    </a:lnTo>
                    <a:lnTo>
                      <a:pt x="642" y="469"/>
                    </a:lnTo>
                    <a:lnTo>
                      <a:pt x="580" y="493"/>
                    </a:lnTo>
                    <a:lnTo>
                      <a:pt x="471" y="546"/>
                    </a:lnTo>
                    <a:lnTo>
                      <a:pt x="377" y="607"/>
                    </a:lnTo>
                    <a:lnTo>
                      <a:pt x="296" y="675"/>
                    </a:lnTo>
                    <a:lnTo>
                      <a:pt x="228" y="752"/>
                    </a:lnTo>
                    <a:lnTo>
                      <a:pt x="172" y="837"/>
                    </a:lnTo>
                    <a:lnTo>
                      <a:pt x="127" y="930"/>
                    </a:lnTo>
                    <a:lnTo>
                      <a:pt x="89" y="1033"/>
                    </a:lnTo>
                    <a:lnTo>
                      <a:pt x="61" y="1144"/>
                    </a:lnTo>
                    <a:lnTo>
                      <a:pt x="40" y="1265"/>
                    </a:lnTo>
                    <a:lnTo>
                      <a:pt x="25" y="1395"/>
                    </a:lnTo>
                    <a:lnTo>
                      <a:pt x="15" y="1536"/>
                    </a:lnTo>
                    <a:lnTo>
                      <a:pt x="3" y="1925"/>
                    </a:lnTo>
                    <a:lnTo>
                      <a:pt x="0" y="2297"/>
                    </a:lnTo>
                    <a:lnTo>
                      <a:pt x="2482" y="2297"/>
                    </a:lnTo>
                    <a:lnTo>
                      <a:pt x="2489" y="2297"/>
                    </a:lnTo>
                    <a:lnTo>
                      <a:pt x="3996" y="2297"/>
                    </a:lnTo>
                    <a:lnTo>
                      <a:pt x="3980" y="2270"/>
                    </a:lnTo>
                    <a:lnTo>
                      <a:pt x="3954" y="2212"/>
                    </a:lnTo>
                    <a:lnTo>
                      <a:pt x="3937" y="2150"/>
                    </a:lnTo>
                    <a:lnTo>
                      <a:pt x="3928" y="2086"/>
                    </a:lnTo>
                    <a:lnTo>
                      <a:pt x="3927" y="2052"/>
                    </a:lnTo>
                    <a:lnTo>
                      <a:pt x="3927" y="375"/>
                    </a:lnTo>
                    <a:lnTo>
                      <a:pt x="3925" y="3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5" name="Freeform 6"/>
              <p:cNvSpPr>
                <a:spLocks noEditPoints="1"/>
              </p:cNvSpPr>
              <p:nvPr/>
            </p:nvSpPr>
            <p:spPr bwMode="auto">
              <a:xfrm>
                <a:off x="6305551" y="-892175"/>
                <a:ext cx="528638" cy="749300"/>
              </a:xfrm>
              <a:custGeom>
                <a:avLst/>
                <a:gdLst>
                  <a:gd name="T0" fmla="*/ 1935 w 1998"/>
                  <a:gd name="T1" fmla="*/ 110 h 2827"/>
                  <a:gd name="T2" fmla="*/ 1808 w 1998"/>
                  <a:gd name="T3" fmla="*/ 30 h 2827"/>
                  <a:gd name="T4" fmla="*/ 1617 w 1998"/>
                  <a:gd name="T5" fmla="*/ 0 h 2827"/>
                  <a:gd name="T6" fmla="*/ 1425 w 1998"/>
                  <a:gd name="T7" fmla="*/ 17 h 2827"/>
                  <a:gd name="T8" fmla="*/ 1088 w 1998"/>
                  <a:gd name="T9" fmla="*/ 118 h 2827"/>
                  <a:gd name="T10" fmla="*/ 990 w 1998"/>
                  <a:gd name="T11" fmla="*/ 160 h 2827"/>
                  <a:gd name="T12" fmla="*/ 878 w 1998"/>
                  <a:gd name="T13" fmla="*/ 95 h 2827"/>
                  <a:gd name="T14" fmla="*/ 728 w 1998"/>
                  <a:gd name="T15" fmla="*/ 95 h 2827"/>
                  <a:gd name="T16" fmla="*/ 616 w 1998"/>
                  <a:gd name="T17" fmla="*/ 160 h 2827"/>
                  <a:gd name="T18" fmla="*/ 41 w 1998"/>
                  <a:gd name="T19" fmla="*/ 737 h 2827"/>
                  <a:gd name="T20" fmla="*/ 0 w 1998"/>
                  <a:gd name="T21" fmla="*/ 904 h 2827"/>
                  <a:gd name="T22" fmla="*/ 10 w 1998"/>
                  <a:gd name="T23" fmla="*/ 2656 h 2827"/>
                  <a:gd name="T24" fmla="*/ 88 w 1998"/>
                  <a:gd name="T25" fmla="*/ 2772 h 2827"/>
                  <a:gd name="T26" fmla="*/ 218 w 1998"/>
                  <a:gd name="T27" fmla="*/ 2827 h 2827"/>
                  <a:gd name="T28" fmla="*/ 1384 w 1998"/>
                  <a:gd name="T29" fmla="*/ 2827 h 2827"/>
                  <a:gd name="T30" fmla="*/ 1515 w 1998"/>
                  <a:gd name="T31" fmla="*/ 2772 h 2827"/>
                  <a:gd name="T32" fmla="*/ 1593 w 1998"/>
                  <a:gd name="T33" fmla="*/ 2656 h 2827"/>
                  <a:gd name="T34" fmla="*/ 1603 w 1998"/>
                  <a:gd name="T35" fmla="*/ 904 h 2827"/>
                  <a:gd name="T36" fmla="*/ 1575 w 1998"/>
                  <a:gd name="T37" fmla="*/ 766 h 2827"/>
                  <a:gd name="T38" fmla="*/ 1759 w 1998"/>
                  <a:gd name="T39" fmla="*/ 645 h 2827"/>
                  <a:gd name="T40" fmla="*/ 1882 w 1998"/>
                  <a:gd name="T41" fmla="*/ 530 h 2827"/>
                  <a:gd name="T42" fmla="*/ 1986 w 1998"/>
                  <a:gd name="T43" fmla="*/ 354 h 2827"/>
                  <a:gd name="T44" fmla="*/ 1990 w 1998"/>
                  <a:gd name="T45" fmla="*/ 207 h 2827"/>
                  <a:gd name="T46" fmla="*/ 1232 w 1998"/>
                  <a:gd name="T47" fmla="*/ 695 h 2827"/>
                  <a:gd name="T48" fmla="*/ 997 w 1998"/>
                  <a:gd name="T49" fmla="*/ 753 h 2827"/>
                  <a:gd name="T50" fmla="*/ 998 w 1998"/>
                  <a:gd name="T51" fmla="*/ 787 h 2827"/>
                  <a:gd name="T52" fmla="*/ 953 w 1998"/>
                  <a:gd name="T53" fmla="*/ 896 h 2827"/>
                  <a:gd name="T54" fmla="*/ 856 w 1998"/>
                  <a:gd name="T55" fmla="*/ 961 h 2827"/>
                  <a:gd name="T56" fmla="*/ 775 w 1998"/>
                  <a:gd name="T57" fmla="*/ 969 h 2827"/>
                  <a:gd name="T58" fmla="*/ 665 w 1998"/>
                  <a:gd name="T59" fmla="*/ 924 h 2827"/>
                  <a:gd name="T60" fmla="*/ 601 w 1998"/>
                  <a:gd name="T61" fmla="*/ 828 h 2827"/>
                  <a:gd name="T62" fmla="*/ 592 w 1998"/>
                  <a:gd name="T63" fmla="*/ 745 h 2827"/>
                  <a:gd name="T64" fmla="*/ 638 w 1998"/>
                  <a:gd name="T65" fmla="*/ 637 h 2827"/>
                  <a:gd name="T66" fmla="*/ 735 w 1998"/>
                  <a:gd name="T67" fmla="*/ 572 h 2827"/>
                  <a:gd name="T68" fmla="*/ 820 w 1998"/>
                  <a:gd name="T69" fmla="*/ 564 h 2827"/>
                  <a:gd name="T70" fmla="*/ 944 w 1998"/>
                  <a:gd name="T71" fmla="*/ 627 h 2827"/>
                  <a:gd name="T72" fmla="*/ 1180 w 1998"/>
                  <a:gd name="T73" fmla="*/ 588 h 2827"/>
                  <a:gd name="T74" fmla="*/ 1354 w 1998"/>
                  <a:gd name="T75" fmla="*/ 512 h 2827"/>
                  <a:gd name="T76" fmla="*/ 1166 w 1998"/>
                  <a:gd name="T77" fmla="*/ 305 h 2827"/>
                  <a:gd name="T78" fmla="*/ 1456 w 1998"/>
                  <a:gd name="T79" fmla="*/ 220 h 2827"/>
                  <a:gd name="T80" fmla="*/ 1616 w 1998"/>
                  <a:gd name="T81" fmla="*/ 205 h 2827"/>
                  <a:gd name="T82" fmla="*/ 1765 w 1998"/>
                  <a:gd name="T83" fmla="*/ 233 h 2827"/>
                  <a:gd name="T84" fmla="*/ 1793 w 1998"/>
                  <a:gd name="T85" fmla="*/ 268 h 2827"/>
                  <a:gd name="T86" fmla="*/ 1723 w 1998"/>
                  <a:gd name="T87" fmla="*/ 397 h 2827"/>
                  <a:gd name="T88" fmla="*/ 1494 w 1998"/>
                  <a:gd name="T89" fmla="*/ 576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98" h="2827">
                    <a:moveTo>
                      <a:pt x="1980" y="180"/>
                    </a:moveTo>
                    <a:lnTo>
                      <a:pt x="1968" y="154"/>
                    </a:lnTo>
                    <a:lnTo>
                      <a:pt x="1935" y="110"/>
                    </a:lnTo>
                    <a:lnTo>
                      <a:pt x="1903" y="81"/>
                    </a:lnTo>
                    <a:lnTo>
                      <a:pt x="1861" y="53"/>
                    </a:lnTo>
                    <a:lnTo>
                      <a:pt x="1808" y="30"/>
                    </a:lnTo>
                    <a:lnTo>
                      <a:pt x="1743" y="12"/>
                    </a:lnTo>
                    <a:lnTo>
                      <a:pt x="1664" y="2"/>
                    </a:lnTo>
                    <a:lnTo>
                      <a:pt x="1617" y="0"/>
                    </a:lnTo>
                    <a:lnTo>
                      <a:pt x="1610" y="0"/>
                    </a:lnTo>
                    <a:lnTo>
                      <a:pt x="1550" y="2"/>
                    </a:lnTo>
                    <a:lnTo>
                      <a:pt x="1425" y="17"/>
                    </a:lnTo>
                    <a:lnTo>
                      <a:pt x="1292" y="46"/>
                    </a:lnTo>
                    <a:lnTo>
                      <a:pt x="1156" y="91"/>
                    </a:lnTo>
                    <a:lnTo>
                      <a:pt x="1088" y="118"/>
                    </a:lnTo>
                    <a:lnTo>
                      <a:pt x="1039" y="139"/>
                    </a:lnTo>
                    <a:lnTo>
                      <a:pt x="991" y="161"/>
                    </a:lnTo>
                    <a:lnTo>
                      <a:pt x="990" y="160"/>
                    </a:lnTo>
                    <a:lnTo>
                      <a:pt x="970" y="142"/>
                    </a:lnTo>
                    <a:lnTo>
                      <a:pt x="925" y="114"/>
                    </a:lnTo>
                    <a:lnTo>
                      <a:pt x="878" y="95"/>
                    </a:lnTo>
                    <a:lnTo>
                      <a:pt x="828" y="85"/>
                    </a:lnTo>
                    <a:lnTo>
                      <a:pt x="778" y="85"/>
                    </a:lnTo>
                    <a:lnTo>
                      <a:pt x="728" y="95"/>
                    </a:lnTo>
                    <a:lnTo>
                      <a:pt x="679" y="114"/>
                    </a:lnTo>
                    <a:lnTo>
                      <a:pt x="635" y="142"/>
                    </a:lnTo>
                    <a:lnTo>
                      <a:pt x="616" y="160"/>
                    </a:lnTo>
                    <a:lnTo>
                      <a:pt x="105" y="655"/>
                    </a:lnTo>
                    <a:lnTo>
                      <a:pt x="80" y="680"/>
                    </a:lnTo>
                    <a:lnTo>
                      <a:pt x="41" y="737"/>
                    </a:lnTo>
                    <a:lnTo>
                      <a:pt x="15" y="802"/>
                    </a:lnTo>
                    <a:lnTo>
                      <a:pt x="1" y="869"/>
                    </a:lnTo>
                    <a:lnTo>
                      <a:pt x="0" y="904"/>
                    </a:lnTo>
                    <a:lnTo>
                      <a:pt x="0" y="2583"/>
                    </a:lnTo>
                    <a:lnTo>
                      <a:pt x="1" y="2608"/>
                    </a:lnTo>
                    <a:lnTo>
                      <a:pt x="10" y="2656"/>
                    </a:lnTo>
                    <a:lnTo>
                      <a:pt x="29" y="2700"/>
                    </a:lnTo>
                    <a:lnTo>
                      <a:pt x="55" y="2739"/>
                    </a:lnTo>
                    <a:lnTo>
                      <a:pt x="88" y="2772"/>
                    </a:lnTo>
                    <a:lnTo>
                      <a:pt x="127" y="2798"/>
                    </a:lnTo>
                    <a:lnTo>
                      <a:pt x="171" y="2817"/>
                    </a:lnTo>
                    <a:lnTo>
                      <a:pt x="218" y="2827"/>
                    </a:lnTo>
                    <a:lnTo>
                      <a:pt x="245" y="2827"/>
                    </a:lnTo>
                    <a:lnTo>
                      <a:pt x="1359" y="2827"/>
                    </a:lnTo>
                    <a:lnTo>
                      <a:pt x="1384" y="2827"/>
                    </a:lnTo>
                    <a:lnTo>
                      <a:pt x="1432" y="2817"/>
                    </a:lnTo>
                    <a:lnTo>
                      <a:pt x="1476" y="2798"/>
                    </a:lnTo>
                    <a:lnTo>
                      <a:pt x="1515" y="2772"/>
                    </a:lnTo>
                    <a:lnTo>
                      <a:pt x="1548" y="2739"/>
                    </a:lnTo>
                    <a:lnTo>
                      <a:pt x="1574" y="2700"/>
                    </a:lnTo>
                    <a:lnTo>
                      <a:pt x="1593" y="2656"/>
                    </a:lnTo>
                    <a:lnTo>
                      <a:pt x="1602" y="2608"/>
                    </a:lnTo>
                    <a:lnTo>
                      <a:pt x="1603" y="2583"/>
                    </a:lnTo>
                    <a:lnTo>
                      <a:pt x="1603" y="904"/>
                    </a:lnTo>
                    <a:lnTo>
                      <a:pt x="1602" y="869"/>
                    </a:lnTo>
                    <a:lnTo>
                      <a:pt x="1587" y="799"/>
                    </a:lnTo>
                    <a:lnTo>
                      <a:pt x="1575" y="766"/>
                    </a:lnTo>
                    <a:lnTo>
                      <a:pt x="1614" y="743"/>
                    </a:lnTo>
                    <a:lnTo>
                      <a:pt x="1691" y="695"/>
                    </a:lnTo>
                    <a:lnTo>
                      <a:pt x="1759" y="645"/>
                    </a:lnTo>
                    <a:lnTo>
                      <a:pt x="1821" y="592"/>
                    </a:lnTo>
                    <a:lnTo>
                      <a:pt x="1849" y="565"/>
                    </a:lnTo>
                    <a:lnTo>
                      <a:pt x="1882" y="530"/>
                    </a:lnTo>
                    <a:lnTo>
                      <a:pt x="1931" y="467"/>
                    </a:lnTo>
                    <a:lnTo>
                      <a:pt x="1965" y="408"/>
                    </a:lnTo>
                    <a:lnTo>
                      <a:pt x="1986" y="354"/>
                    </a:lnTo>
                    <a:lnTo>
                      <a:pt x="1996" y="304"/>
                    </a:lnTo>
                    <a:lnTo>
                      <a:pt x="1998" y="261"/>
                    </a:lnTo>
                    <a:lnTo>
                      <a:pt x="1990" y="207"/>
                    </a:lnTo>
                    <a:lnTo>
                      <a:pt x="1980" y="180"/>
                    </a:lnTo>
                    <a:close/>
                    <a:moveTo>
                      <a:pt x="1312" y="663"/>
                    </a:moveTo>
                    <a:lnTo>
                      <a:pt x="1232" y="695"/>
                    </a:lnTo>
                    <a:lnTo>
                      <a:pt x="1112" y="730"/>
                    </a:lnTo>
                    <a:lnTo>
                      <a:pt x="1035" y="747"/>
                    </a:lnTo>
                    <a:lnTo>
                      <a:pt x="997" y="753"/>
                    </a:lnTo>
                    <a:lnTo>
                      <a:pt x="998" y="760"/>
                    </a:lnTo>
                    <a:lnTo>
                      <a:pt x="999" y="766"/>
                    </a:lnTo>
                    <a:lnTo>
                      <a:pt x="998" y="787"/>
                    </a:lnTo>
                    <a:lnTo>
                      <a:pt x="990" y="827"/>
                    </a:lnTo>
                    <a:lnTo>
                      <a:pt x="975" y="863"/>
                    </a:lnTo>
                    <a:lnTo>
                      <a:pt x="953" y="896"/>
                    </a:lnTo>
                    <a:lnTo>
                      <a:pt x="925" y="923"/>
                    </a:lnTo>
                    <a:lnTo>
                      <a:pt x="892" y="945"/>
                    </a:lnTo>
                    <a:lnTo>
                      <a:pt x="856" y="961"/>
                    </a:lnTo>
                    <a:lnTo>
                      <a:pt x="816" y="969"/>
                    </a:lnTo>
                    <a:lnTo>
                      <a:pt x="795" y="969"/>
                    </a:lnTo>
                    <a:lnTo>
                      <a:pt x="775" y="969"/>
                    </a:lnTo>
                    <a:lnTo>
                      <a:pt x="735" y="961"/>
                    </a:lnTo>
                    <a:lnTo>
                      <a:pt x="699" y="945"/>
                    </a:lnTo>
                    <a:lnTo>
                      <a:pt x="665" y="924"/>
                    </a:lnTo>
                    <a:lnTo>
                      <a:pt x="638" y="896"/>
                    </a:lnTo>
                    <a:lnTo>
                      <a:pt x="616" y="864"/>
                    </a:lnTo>
                    <a:lnTo>
                      <a:pt x="601" y="828"/>
                    </a:lnTo>
                    <a:lnTo>
                      <a:pt x="592" y="787"/>
                    </a:lnTo>
                    <a:lnTo>
                      <a:pt x="592" y="766"/>
                    </a:lnTo>
                    <a:lnTo>
                      <a:pt x="592" y="745"/>
                    </a:lnTo>
                    <a:lnTo>
                      <a:pt x="600" y="706"/>
                    </a:lnTo>
                    <a:lnTo>
                      <a:pt x="616" y="670"/>
                    </a:lnTo>
                    <a:lnTo>
                      <a:pt x="638" y="637"/>
                    </a:lnTo>
                    <a:lnTo>
                      <a:pt x="665" y="610"/>
                    </a:lnTo>
                    <a:lnTo>
                      <a:pt x="698" y="588"/>
                    </a:lnTo>
                    <a:lnTo>
                      <a:pt x="735" y="572"/>
                    </a:lnTo>
                    <a:lnTo>
                      <a:pt x="774" y="564"/>
                    </a:lnTo>
                    <a:lnTo>
                      <a:pt x="795" y="563"/>
                    </a:lnTo>
                    <a:lnTo>
                      <a:pt x="820" y="564"/>
                    </a:lnTo>
                    <a:lnTo>
                      <a:pt x="866" y="576"/>
                    </a:lnTo>
                    <a:lnTo>
                      <a:pt x="908" y="597"/>
                    </a:lnTo>
                    <a:lnTo>
                      <a:pt x="944" y="627"/>
                    </a:lnTo>
                    <a:lnTo>
                      <a:pt x="959" y="645"/>
                    </a:lnTo>
                    <a:lnTo>
                      <a:pt x="1030" y="631"/>
                    </a:lnTo>
                    <a:lnTo>
                      <a:pt x="1180" y="588"/>
                    </a:lnTo>
                    <a:lnTo>
                      <a:pt x="1255" y="558"/>
                    </a:lnTo>
                    <a:lnTo>
                      <a:pt x="1306" y="535"/>
                    </a:lnTo>
                    <a:lnTo>
                      <a:pt x="1354" y="512"/>
                    </a:lnTo>
                    <a:lnTo>
                      <a:pt x="1149" y="313"/>
                    </a:lnTo>
                    <a:lnTo>
                      <a:pt x="1158" y="309"/>
                    </a:lnTo>
                    <a:lnTo>
                      <a:pt x="1166" y="305"/>
                    </a:lnTo>
                    <a:lnTo>
                      <a:pt x="1226" y="282"/>
                    </a:lnTo>
                    <a:lnTo>
                      <a:pt x="1342" y="245"/>
                    </a:lnTo>
                    <a:lnTo>
                      <a:pt x="1456" y="220"/>
                    </a:lnTo>
                    <a:lnTo>
                      <a:pt x="1561" y="206"/>
                    </a:lnTo>
                    <a:lnTo>
                      <a:pt x="1610" y="205"/>
                    </a:lnTo>
                    <a:lnTo>
                      <a:pt x="1616" y="205"/>
                    </a:lnTo>
                    <a:lnTo>
                      <a:pt x="1660" y="207"/>
                    </a:lnTo>
                    <a:lnTo>
                      <a:pt x="1724" y="217"/>
                    </a:lnTo>
                    <a:lnTo>
                      <a:pt x="1765" y="233"/>
                    </a:lnTo>
                    <a:lnTo>
                      <a:pt x="1787" y="249"/>
                    </a:lnTo>
                    <a:lnTo>
                      <a:pt x="1790" y="256"/>
                    </a:lnTo>
                    <a:lnTo>
                      <a:pt x="1793" y="268"/>
                    </a:lnTo>
                    <a:lnTo>
                      <a:pt x="1786" y="301"/>
                    </a:lnTo>
                    <a:lnTo>
                      <a:pt x="1763" y="345"/>
                    </a:lnTo>
                    <a:lnTo>
                      <a:pt x="1723" y="397"/>
                    </a:lnTo>
                    <a:lnTo>
                      <a:pt x="1666" y="454"/>
                    </a:lnTo>
                    <a:lnTo>
                      <a:pt x="1589" y="514"/>
                    </a:lnTo>
                    <a:lnTo>
                      <a:pt x="1494" y="576"/>
                    </a:lnTo>
                    <a:lnTo>
                      <a:pt x="1378" y="635"/>
                    </a:lnTo>
                    <a:lnTo>
                      <a:pt x="1312" y="6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5519738" y="-1658938"/>
                <a:ext cx="695325" cy="925513"/>
              </a:xfrm>
              <a:custGeom>
                <a:avLst/>
                <a:gdLst>
                  <a:gd name="T0" fmla="*/ 318 w 2627"/>
                  <a:gd name="T1" fmla="*/ 2704 h 3499"/>
                  <a:gd name="T2" fmla="*/ 479 w 2627"/>
                  <a:gd name="T3" fmla="*/ 3016 h 3499"/>
                  <a:gd name="T4" fmla="*/ 638 w 2627"/>
                  <a:gd name="T5" fmla="*/ 3203 h 3499"/>
                  <a:gd name="T6" fmla="*/ 837 w 2627"/>
                  <a:gd name="T7" fmla="*/ 3358 h 3499"/>
                  <a:gd name="T8" fmla="*/ 1032 w 2627"/>
                  <a:gd name="T9" fmla="*/ 3451 h 3499"/>
                  <a:gd name="T10" fmla="*/ 1206 w 2627"/>
                  <a:gd name="T11" fmla="*/ 3493 h 3499"/>
                  <a:gd name="T12" fmla="*/ 1420 w 2627"/>
                  <a:gd name="T13" fmla="*/ 3493 h 3499"/>
                  <a:gd name="T14" fmla="*/ 1595 w 2627"/>
                  <a:gd name="T15" fmla="*/ 3449 h 3499"/>
                  <a:gd name="T16" fmla="*/ 1787 w 2627"/>
                  <a:gd name="T17" fmla="*/ 3357 h 3499"/>
                  <a:gd name="T18" fmla="*/ 1985 w 2627"/>
                  <a:gd name="T19" fmla="*/ 3202 h 3499"/>
                  <a:gd name="T20" fmla="*/ 2146 w 2627"/>
                  <a:gd name="T21" fmla="*/ 3015 h 3499"/>
                  <a:gd name="T22" fmla="*/ 2310 w 2627"/>
                  <a:gd name="T23" fmla="*/ 2704 h 3499"/>
                  <a:gd name="T24" fmla="*/ 2374 w 2627"/>
                  <a:gd name="T25" fmla="*/ 2499 h 3499"/>
                  <a:gd name="T26" fmla="*/ 2449 w 2627"/>
                  <a:gd name="T27" fmla="*/ 2439 h 3499"/>
                  <a:gd name="T28" fmla="*/ 2535 w 2627"/>
                  <a:gd name="T29" fmla="*/ 2265 h 3499"/>
                  <a:gd name="T30" fmla="*/ 2600 w 2627"/>
                  <a:gd name="T31" fmla="*/ 2048 h 3499"/>
                  <a:gd name="T32" fmla="*/ 2617 w 2627"/>
                  <a:gd name="T33" fmla="*/ 1766 h 3499"/>
                  <a:gd name="T34" fmla="*/ 2530 w 2627"/>
                  <a:gd name="T35" fmla="*/ 1672 h 3499"/>
                  <a:gd name="T36" fmla="*/ 2485 w 2627"/>
                  <a:gd name="T37" fmla="*/ 1627 h 3499"/>
                  <a:gd name="T38" fmla="*/ 2531 w 2627"/>
                  <a:gd name="T39" fmla="*/ 1408 h 3499"/>
                  <a:gd name="T40" fmla="*/ 2544 w 2627"/>
                  <a:gd name="T41" fmla="*/ 953 h 3499"/>
                  <a:gd name="T42" fmla="*/ 2467 w 2627"/>
                  <a:gd name="T43" fmla="*/ 667 h 3499"/>
                  <a:gd name="T44" fmla="*/ 2350 w 2627"/>
                  <a:gd name="T45" fmla="*/ 508 h 3499"/>
                  <a:gd name="T46" fmla="*/ 2221 w 2627"/>
                  <a:gd name="T47" fmla="*/ 436 h 3499"/>
                  <a:gd name="T48" fmla="*/ 2174 w 2627"/>
                  <a:gd name="T49" fmla="*/ 421 h 3499"/>
                  <a:gd name="T50" fmla="*/ 2039 w 2627"/>
                  <a:gd name="T51" fmla="*/ 260 h 3499"/>
                  <a:gd name="T52" fmla="*/ 1868 w 2627"/>
                  <a:gd name="T53" fmla="*/ 138 h 3499"/>
                  <a:gd name="T54" fmla="*/ 1710 w 2627"/>
                  <a:gd name="T55" fmla="*/ 63 h 3499"/>
                  <a:gd name="T56" fmla="*/ 1473 w 2627"/>
                  <a:gd name="T57" fmla="*/ 7 h 3499"/>
                  <a:gd name="T58" fmla="*/ 1234 w 2627"/>
                  <a:gd name="T59" fmla="*/ 4 h 3499"/>
                  <a:gd name="T60" fmla="*/ 1041 w 2627"/>
                  <a:gd name="T61" fmla="*/ 33 h 3499"/>
                  <a:gd name="T62" fmla="*/ 944 w 2627"/>
                  <a:gd name="T63" fmla="*/ 65 h 3499"/>
                  <a:gd name="T64" fmla="*/ 704 w 2627"/>
                  <a:gd name="T65" fmla="*/ 194 h 3499"/>
                  <a:gd name="T66" fmla="*/ 519 w 2627"/>
                  <a:gd name="T67" fmla="*/ 332 h 3499"/>
                  <a:gd name="T68" fmla="*/ 368 w 2627"/>
                  <a:gd name="T69" fmla="*/ 483 h 3499"/>
                  <a:gd name="T70" fmla="*/ 213 w 2627"/>
                  <a:gd name="T71" fmla="*/ 703 h 3499"/>
                  <a:gd name="T72" fmla="*/ 119 w 2627"/>
                  <a:gd name="T73" fmla="*/ 930 h 3499"/>
                  <a:gd name="T74" fmla="*/ 89 w 2627"/>
                  <a:gd name="T75" fmla="*/ 1066 h 3499"/>
                  <a:gd name="T76" fmla="*/ 98 w 2627"/>
                  <a:gd name="T77" fmla="*/ 1432 h 3499"/>
                  <a:gd name="T78" fmla="*/ 119 w 2627"/>
                  <a:gd name="T79" fmla="*/ 1543 h 3499"/>
                  <a:gd name="T80" fmla="*/ 137 w 2627"/>
                  <a:gd name="T81" fmla="*/ 1666 h 3499"/>
                  <a:gd name="T82" fmla="*/ 32 w 2627"/>
                  <a:gd name="T83" fmla="*/ 1716 h 3499"/>
                  <a:gd name="T84" fmla="*/ 5 w 2627"/>
                  <a:gd name="T85" fmla="*/ 1926 h 3499"/>
                  <a:gd name="T86" fmla="*/ 62 w 2627"/>
                  <a:gd name="T87" fmla="*/ 2173 h 3499"/>
                  <a:gd name="T88" fmla="*/ 152 w 2627"/>
                  <a:gd name="T89" fmla="*/ 2396 h 3499"/>
                  <a:gd name="T90" fmla="*/ 231 w 2627"/>
                  <a:gd name="T91" fmla="*/ 2490 h 3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27" h="3499">
                    <a:moveTo>
                      <a:pt x="266" y="2500"/>
                    </a:moveTo>
                    <a:lnTo>
                      <a:pt x="278" y="2567"/>
                    </a:lnTo>
                    <a:lnTo>
                      <a:pt x="318" y="2704"/>
                    </a:lnTo>
                    <a:lnTo>
                      <a:pt x="378" y="2845"/>
                    </a:lnTo>
                    <a:lnTo>
                      <a:pt x="435" y="2948"/>
                    </a:lnTo>
                    <a:lnTo>
                      <a:pt x="479" y="3016"/>
                    </a:lnTo>
                    <a:lnTo>
                      <a:pt x="527" y="3081"/>
                    </a:lnTo>
                    <a:lnTo>
                      <a:pt x="580" y="3143"/>
                    </a:lnTo>
                    <a:lnTo>
                      <a:pt x="638" y="3203"/>
                    </a:lnTo>
                    <a:lnTo>
                      <a:pt x="700" y="3260"/>
                    </a:lnTo>
                    <a:lnTo>
                      <a:pt x="766" y="3311"/>
                    </a:lnTo>
                    <a:lnTo>
                      <a:pt x="837" y="3358"/>
                    </a:lnTo>
                    <a:lnTo>
                      <a:pt x="912" y="3400"/>
                    </a:lnTo>
                    <a:lnTo>
                      <a:pt x="990" y="3436"/>
                    </a:lnTo>
                    <a:lnTo>
                      <a:pt x="1032" y="3451"/>
                    </a:lnTo>
                    <a:lnTo>
                      <a:pt x="1066" y="3463"/>
                    </a:lnTo>
                    <a:lnTo>
                      <a:pt x="1136" y="3481"/>
                    </a:lnTo>
                    <a:lnTo>
                      <a:pt x="1206" y="3493"/>
                    </a:lnTo>
                    <a:lnTo>
                      <a:pt x="1277" y="3499"/>
                    </a:lnTo>
                    <a:lnTo>
                      <a:pt x="1350" y="3499"/>
                    </a:lnTo>
                    <a:lnTo>
                      <a:pt x="1420" y="3493"/>
                    </a:lnTo>
                    <a:lnTo>
                      <a:pt x="1491" y="3480"/>
                    </a:lnTo>
                    <a:lnTo>
                      <a:pt x="1561" y="3462"/>
                    </a:lnTo>
                    <a:lnTo>
                      <a:pt x="1595" y="3449"/>
                    </a:lnTo>
                    <a:lnTo>
                      <a:pt x="1635" y="3434"/>
                    </a:lnTo>
                    <a:lnTo>
                      <a:pt x="1712" y="3399"/>
                    </a:lnTo>
                    <a:lnTo>
                      <a:pt x="1787" y="3357"/>
                    </a:lnTo>
                    <a:lnTo>
                      <a:pt x="1857" y="3310"/>
                    </a:lnTo>
                    <a:lnTo>
                      <a:pt x="1923" y="3259"/>
                    </a:lnTo>
                    <a:lnTo>
                      <a:pt x="1985" y="3202"/>
                    </a:lnTo>
                    <a:lnTo>
                      <a:pt x="2043" y="3142"/>
                    </a:lnTo>
                    <a:lnTo>
                      <a:pt x="2097" y="3080"/>
                    </a:lnTo>
                    <a:lnTo>
                      <a:pt x="2146" y="3015"/>
                    </a:lnTo>
                    <a:lnTo>
                      <a:pt x="2190" y="2947"/>
                    </a:lnTo>
                    <a:lnTo>
                      <a:pt x="2248" y="2844"/>
                    </a:lnTo>
                    <a:lnTo>
                      <a:pt x="2310" y="2704"/>
                    </a:lnTo>
                    <a:lnTo>
                      <a:pt x="2351" y="2567"/>
                    </a:lnTo>
                    <a:lnTo>
                      <a:pt x="2363" y="2500"/>
                    </a:lnTo>
                    <a:lnTo>
                      <a:pt x="2374" y="2499"/>
                    </a:lnTo>
                    <a:lnTo>
                      <a:pt x="2397" y="2489"/>
                    </a:lnTo>
                    <a:lnTo>
                      <a:pt x="2422" y="2470"/>
                    </a:lnTo>
                    <a:lnTo>
                      <a:pt x="2449" y="2439"/>
                    </a:lnTo>
                    <a:lnTo>
                      <a:pt x="2476" y="2396"/>
                    </a:lnTo>
                    <a:lnTo>
                      <a:pt x="2506" y="2339"/>
                    </a:lnTo>
                    <a:lnTo>
                      <a:pt x="2535" y="2265"/>
                    </a:lnTo>
                    <a:lnTo>
                      <a:pt x="2566" y="2174"/>
                    </a:lnTo>
                    <a:lnTo>
                      <a:pt x="2581" y="2121"/>
                    </a:lnTo>
                    <a:lnTo>
                      <a:pt x="2600" y="2048"/>
                    </a:lnTo>
                    <a:lnTo>
                      <a:pt x="2623" y="1928"/>
                    </a:lnTo>
                    <a:lnTo>
                      <a:pt x="2627" y="1835"/>
                    </a:lnTo>
                    <a:lnTo>
                      <a:pt x="2617" y="1766"/>
                    </a:lnTo>
                    <a:lnTo>
                      <a:pt x="2596" y="1718"/>
                    </a:lnTo>
                    <a:lnTo>
                      <a:pt x="2565" y="1688"/>
                    </a:lnTo>
                    <a:lnTo>
                      <a:pt x="2530" y="1672"/>
                    </a:lnTo>
                    <a:lnTo>
                      <a:pt x="2491" y="1668"/>
                    </a:lnTo>
                    <a:lnTo>
                      <a:pt x="2471" y="1669"/>
                    </a:lnTo>
                    <a:lnTo>
                      <a:pt x="2485" y="1627"/>
                    </a:lnTo>
                    <a:lnTo>
                      <a:pt x="2508" y="1544"/>
                    </a:lnTo>
                    <a:lnTo>
                      <a:pt x="2516" y="1503"/>
                    </a:lnTo>
                    <a:lnTo>
                      <a:pt x="2531" y="1408"/>
                    </a:lnTo>
                    <a:lnTo>
                      <a:pt x="2548" y="1235"/>
                    </a:lnTo>
                    <a:lnTo>
                      <a:pt x="2552" y="1084"/>
                    </a:lnTo>
                    <a:lnTo>
                      <a:pt x="2544" y="953"/>
                    </a:lnTo>
                    <a:lnTo>
                      <a:pt x="2526" y="841"/>
                    </a:lnTo>
                    <a:lnTo>
                      <a:pt x="2501" y="746"/>
                    </a:lnTo>
                    <a:lnTo>
                      <a:pt x="2467" y="667"/>
                    </a:lnTo>
                    <a:lnTo>
                      <a:pt x="2431" y="601"/>
                    </a:lnTo>
                    <a:lnTo>
                      <a:pt x="2391" y="549"/>
                    </a:lnTo>
                    <a:lnTo>
                      <a:pt x="2350" y="508"/>
                    </a:lnTo>
                    <a:lnTo>
                      <a:pt x="2310" y="478"/>
                    </a:lnTo>
                    <a:lnTo>
                      <a:pt x="2272" y="456"/>
                    </a:lnTo>
                    <a:lnTo>
                      <a:pt x="2221" y="436"/>
                    </a:lnTo>
                    <a:lnTo>
                      <a:pt x="2180" y="426"/>
                    </a:lnTo>
                    <a:lnTo>
                      <a:pt x="2177" y="426"/>
                    </a:lnTo>
                    <a:lnTo>
                      <a:pt x="2174" y="421"/>
                    </a:lnTo>
                    <a:lnTo>
                      <a:pt x="2140" y="369"/>
                    </a:lnTo>
                    <a:lnTo>
                      <a:pt x="2087" y="307"/>
                    </a:lnTo>
                    <a:lnTo>
                      <a:pt x="2039" y="260"/>
                    </a:lnTo>
                    <a:lnTo>
                      <a:pt x="1979" y="211"/>
                    </a:lnTo>
                    <a:lnTo>
                      <a:pt x="1909" y="162"/>
                    </a:lnTo>
                    <a:lnTo>
                      <a:pt x="1868" y="138"/>
                    </a:lnTo>
                    <a:lnTo>
                      <a:pt x="1840" y="121"/>
                    </a:lnTo>
                    <a:lnTo>
                      <a:pt x="1777" y="90"/>
                    </a:lnTo>
                    <a:lnTo>
                      <a:pt x="1710" y="63"/>
                    </a:lnTo>
                    <a:lnTo>
                      <a:pt x="1637" y="39"/>
                    </a:lnTo>
                    <a:lnTo>
                      <a:pt x="1558" y="20"/>
                    </a:lnTo>
                    <a:lnTo>
                      <a:pt x="1473" y="7"/>
                    </a:lnTo>
                    <a:lnTo>
                      <a:pt x="1382" y="0"/>
                    </a:lnTo>
                    <a:lnTo>
                      <a:pt x="1285" y="0"/>
                    </a:lnTo>
                    <a:lnTo>
                      <a:pt x="1234" y="4"/>
                    </a:lnTo>
                    <a:lnTo>
                      <a:pt x="1201" y="6"/>
                    </a:lnTo>
                    <a:lnTo>
                      <a:pt x="1136" y="14"/>
                    </a:lnTo>
                    <a:lnTo>
                      <a:pt x="1041" y="33"/>
                    </a:lnTo>
                    <a:lnTo>
                      <a:pt x="982" y="52"/>
                    </a:lnTo>
                    <a:lnTo>
                      <a:pt x="982" y="52"/>
                    </a:lnTo>
                    <a:lnTo>
                      <a:pt x="944" y="65"/>
                    </a:lnTo>
                    <a:lnTo>
                      <a:pt x="872" y="96"/>
                    </a:lnTo>
                    <a:lnTo>
                      <a:pt x="768" y="152"/>
                    </a:lnTo>
                    <a:lnTo>
                      <a:pt x="704" y="194"/>
                    </a:lnTo>
                    <a:lnTo>
                      <a:pt x="666" y="219"/>
                    </a:lnTo>
                    <a:lnTo>
                      <a:pt x="591" y="273"/>
                    </a:lnTo>
                    <a:lnTo>
                      <a:pt x="519" y="332"/>
                    </a:lnTo>
                    <a:lnTo>
                      <a:pt x="451" y="397"/>
                    </a:lnTo>
                    <a:lnTo>
                      <a:pt x="418" y="430"/>
                    </a:lnTo>
                    <a:lnTo>
                      <a:pt x="368" y="483"/>
                    </a:lnTo>
                    <a:lnTo>
                      <a:pt x="297" y="571"/>
                    </a:lnTo>
                    <a:lnTo>
                      <a:pt x="253" y="635"/>
                    </a:lnTo>
                    <a:lnTo>
                      <a:pt x="213" y="703"/>
                    </a:lnTo>
                    <a:lnTo>
                      <a:pt x="177" y="774"/>
                    </a:lnTo>
                    <a:lnTo>
                      <a:pt x="146" y="850"/>
                    </a:lnTo>
                    <a:lnTo>
                      <a:pt x="119" y="930"/>
                    </a:lnTo>
                    <a:lnTo>
                      <a:pt x="109" y="972"/>
                    </a:lnTo>
                    <a:lnTo>
                      <a:pt x="101" y="1003"/>
                    </a:lnTo>
                    <a:lnTo>
                      <a:pt x="89" y="1066"/>
                    </a:lnTo>
                    <a:lnTo>
                      <a:pt x="80" y="1163"/>
                    </a:lnTo>
                    <a:lnTo>
                      <a:pt x="82" y="1295"/>
                    </a:lnTo>
                    <a:lnTo>
                      <a:pt x="98" y="1432"/>
                    </a:lnTo>
                    <a:lnTo>
                      <a:pt x="111" y="1501"/>
                    </a:lnTo>
                    <a:lnTo>
                      <a:pt x="111" y="1501"/>
                    </a:lnTo>
                    <a:lnTo>
                      <a:pt x="119" y="1543"/>
                    </a:lnTo>
                    <a:lnTo>
                      <a:pt x="142" y="1626"/>
                    </a:lnTo>
                    <a:lnTo>
                      <a:pt x="156" y="1667"/>
                    </a:lnTo>
                    <a:lnTo>
                      <a:pt x="137" y="1666"/>
                    </a:lnTo>
                    <a:lnTo>
                      <a:pt x="98" y="1671"/>
                    </a:lnTo>
                    <a:lnTo>
                      <a:pt x="62" y="1686"/>
                    </a:lnTo>
                    <a:lnTo>
                      <a:pt x="32" y="1716"/>
                    </a:lnTo>
                    <a:lnTo>
                      <a:pt x="10" y="1764"/>
                    </a:lnTo>
                    <a:lnTo>
                      <a:pt x="0" y="1834"/>
                    </a:lnTo>
                    <a:lnTo>
                      <a:pt x="5" y="1926"/>
                    </a:lnTo>
                    <a:lnTo>
                      <a:pt x="27" y="2047"/>
                    </a:lnTo>
                    <a:lnTo>
                      <a:pt x="46" y="2119"/>
                    </a:lnTo>
                    <a:lnTo>
                      <a:pt x="62" y="2173"/>
                    </a:lnTo>
                    <a:lnTo>
                      <a:pt x="93" y="2264"/>
                    </a:lnTo>
                    <a:lnTo>
                      <a:pt x="122" y="2339"/>
                    </a:lnTo>
                    <a:lnTo>
                      <a:pt x="152" y="2396"/>
                    </a:lnTo>
                    <a:lnTo>
                      <a:pt x="180" y="2440"/>
                    </a:lnTo>
                    <a:lnTo>
                      <a:pt x="206" y="2470"/>
                    </a:lnTo>
                    <a:lnTo>
                      <a:pt x="231" y="2490"/>
                    </a:lnTo>
                    <a:lnTo>
                      <a:pt x="255" y="2499"/>
                    </a:lnTo>
                    <a:lnTo>
                      <a:pt x="266" y="25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6" name="그룹 10"/>
          <p:cNvGrpSpPr/>
          <p:nvPr/>
        </p:nvGrpSpPr>
        <p:grpSpPr>
          <a:xfrm>
            <a:off x="1142618" y="4890072"/>
            <a:ext cx="990454" cy="990454"/>
            <a:chOff x="31658" y="4739325"/>
            <a:chExt cx="990454" cy="990454"/>
          </a:xfrm>
        </p:grpSpPr>
        <p:sp>
          <p:nvSpPr>
            <p:cNvPr id="75" name="타원 74"/>
            <p:cNvSpPr/>
            <p:nvPr/>
          </p:nvSpPr>
          <p:spPr>
            <a:xfrm>
              <a:off x="31658" y="4739325"/>
              <a:ext cx="990454" cy="990454"/>
            </a:xfrm>
            <a:prstGeom prst="ellipse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26"/>
            <p:cNvGrpSpPr/>
            <p:nvPr/>
          </p:nvGrpSpPr>
          <p:grpSpPr>
            <a:xfrm>
              <a:off x="297107" y="4986417"/>
              <a:ext cx="488415" cy="537150"/>
              <a:chOff x="7323138" y="-1714500"/>
              <a:chExt cx="1463675" cy="1609725"/>
            </a:xfrm>
            <a:solidFill>
              <a:schemeClr val="bg1"/>
            </a:solidFill>
          </p:grpSpPr>
          <p:sp>
            <p:nvSpPr>
              <p:cNvPr id="28" name="Freeform 11"/>
              <p:cNvSpPr>
                <a:spLocks noEditPoints="1"/>
              </p:cNvSpPr>
              <p:nvPr/>
            </p:nvSpPr>
            <p:spPr bwMode="auto">
              <a:xfrm>
                <a:off x="7323138" y="-1714500"/>
                <a:ext cx="1373188" cy="1609725"/>
              </a:xfrm>
              <a:custGeom>
                <a:avLst/>
                <a:gdLst>
                  <a:gd name="T0" fmla="*/ 4816 w 5193"/>
                  <a:gd name="T1" fmla="*/ 5635 h 6085"/>
                  <a:gd name="T2" fmla="*/ 4712 w 5193"/>
                  <a:gd name="T3" fmla="*/ 5720 h 6085"/>
                  <a:gd name="T4" fmla="*/ 516 w 5193"/>
                  <a:gd name="T5" fmla="*/ 5727 h 6085"/>
                  <a:gd name="T6" fmla="*/ 396 w 5193"/>
                  <a:gd name="T7" fmla="*/ 5663 h 6085"/>
                  <a:gd name="T8" fmla="*/ 355 w 5193"/>
                  <a:gd name="T9" fmla="*/ 5550 h 6085"/>
                  <a:gd name="T10" fmla="*/ 4301 w 5193"/>
                  <a:gd name="T11" fmla="*/ 5461 h 6085"/>
                  <a:gd name="T12" fmla="*/ 4508 w 5193"/>
                  <a:gd name="T13" fmla="*/ 5290 h 6085"/>
                  <a:gd name="T14" fmla="*/ 4551 w 5193"/>
                  <a:gd name="T15" fmla="*/ 356 h 6085"/>
                  <a:gd name="T16" fmla="*/ 4470 w 5193"/>
                  <a:gd name="T17" fmla="*/ 129 h 6085"/>
                  <a:gd name="T18" fmla="*/ 4232 w 5193"/>
                  <a:gd name="T19" fmla="*/ 1 h 6085"/>
                  <a:gd name="T20" fmla="*/ 249 w 5193"/>
                  <a:gd name="T21" fmla="*/ 15 h 6085"/>
                  <a:gd name="T22" fmla="*/ 42 w 5193"/>
                  <a:gd name="T23" fmla="*/ 186 h 6085"/>
                  <a:gd name="T24" fmla="*/ 0 w 5193"/>
                  <a:gd name="T25" fmla="*/ 5122 h 6085"/>
                  <a:gd name="T26" fmla="*/ 5 w 5193"/>
                  <a:gd name="T27" fmla="*/ 5632 h 6085"/>
                  <a:gd name="T28" fmla="*/ 77 w 5193"/>
                  <a:gd name="T29" fmla="*/ 5827 h 6085"/>
                  <a:gd name="T30" fmla="*/ 214 w 5193"/>
                  <a:gd name="T31" fmla="*/ 5979 h 6085"/>
                  <a:gd name="T32" fmla="*/ 400 w 5193"/>
                  <a:gd name="T33" fmla="*/ 6068 h 6085"/>
                  <a:gd name="T34" fmla="*/ 4659 w 5193"/>
                  <a:gd name="T35" fmla="*/ 6085 h 6085"/>
                  <a:gd name="T36" fmla="*/ 4843 w 5193"/>
                  <a:gd name="T37" fmla="*/ 6052 h 6085"/>
                  <a:gd name="T38" fmla="*/ 5017 w 5193"/>
                  <a:gd name="T39" fmla="*/ 5945 h 6085"/>
                  <a:gd name="T40" fmla="*/ 5140 w 5193"/>
                  <a:gd name="T41" fmla="*/ 5782 h 6085"/>
                  <a:gd name="T42" fmla="*/ 5192 w 5193"/>
                  <a:gd name="T43" fmla="*/ 5579 h 6085"/>
                  <a:gd name="T44" fmla="*/ 4838 w 5193"/>
                  <a:gd name="T45" fmla="*/ 5550 h 6085"/>
                  <a:gd name="T46" fmla="*/ 1057 w 5193"/>
                  <a:gd name="T47" fmla="*/ 1711 h 6085"/>
                  <a:gd name="T48" fmla="*/ 1348 w 5193"/>
                  <a:gd name="T49" fmla="*/ 1404 h 6085"/>
                  <a:gd name="T50" fmla="*/ 1488 w 5193"/>
                  <a:gd name="T51" fmla="*/ 1332 h 6085"/>
                  <a:gd name="T52" fmla="*/ 1651 w 5193"/>
                  <a:gd name="T53" fmla="*/ 1386 h 6085"/>
                  <a:gd name="T54" fmla="*/ 2028 w 5193"/>
                  <a:gd name="T55" fmla="*/ 1763 h 6085"/>
                  <a:gd name="T56" fmla="*/ 2106 w 5193"/>
                  <a:gd name="T57" fmla="*/ 1906 h 6085"/>
                  <a:gd name="T58" fmla="*/ 2047 w 5193"/>
                  <a:gd name="T59" fmla="*/ 2072 h 6085"/>
                  <a:gd name="T60" fmla="*/ 1799 w 5193"/>
                  <a:gd name="T61" fmla="*/ 2319 h 6085"/>
                  <a:gd name="T62" fmla="*/ 1814 w 5193"/>
                  <a:gd name="T63" fmla="*/ 2416 h 6085"/>
                  <a:gd name="T64" fmla="*/ 1996 w 5193"/>
                  <a:gd name="T65" fmla="*/ 2694 h 6085"/>
                  <a:gd name="T66" fmla="*/ 2439 w 5193"/>
                  <a:gd name="T67" fmla="*/ 3126 h 6085"/>
                  <a:gd name="T68" fmla="*/ 2705 w 5193"/>
                  <a:gd name="T69" fmla="*/ 3284 h 6085"/>
                  <a:gd name="T70" fmla="*/ 2760 w 5193"/>
                  <a:gd name="T71" fmla="*/ 3280 h 6085"/>
                  <a:gd name="T72" fmla="*/ 3012 w 5193"/>
                  <a:gd name="T73" fmla="*/ 3029 h 6085"/>
                  <a:gd name="T74" fmla="*/ 3174 w 5193"/>
                  <a:gd name="T75" fmla="*/ 2974 h 6085"/>
                  <a:gd name="T76" fmla="*/ 3314 w 5193"/>
                  <a:gd name="T77" fmla="*/ 3048 h 6085"/>
                  <a:gd name="T78" fmla="*/ 3722 w 5193"/>
                  <a:gd name="T79" fmla="*/ 3468 h 6085"/>
                  <a:gd name="T80" fmla="*/ 3740 w 5193"/>
                  <a:gd name="T81" fmla="*/ 3635 h 6085"/>
                  <a:gd name="T82" fmla="*/ 3570 w 5193"/>
                  <a:gd name="T83" fmla="*/ 3838 h 6085"/>
                  <a:gd name="T84" fmla="*/ 3375 w 5193"/>
                  <a:gd name="T85" fmla="*/ 4023 h 6085"/>
                  <a:gd name="T86" fmla="*/ 3173 w 5193"/>
                  <a:gd name="T87" fmla="*/ 4077 h 6085"/>
                  <a:gd name="T88" fmla="*/ 2772 w 5193"/>
                  <a:gd name="T89" fmla="*/ 4001 h 6085"/>
                  <a:gd name="T90" fmla="*/ 2360 w 5193"/>
                  <a:gd name="T91" fmla="*/ 3802 h 6085"/>
                  <a:gd name="T92" fmla="*/ 1852 w 5193"/>
                  <a:gd name="T93" fmla="*/ 3425 h 6085"/>
                  <a:gd name="T94" fmla="*/ 1501 w 5193"/>
                  <a:gd name="T95" fmla="*/ 3045 h 6085"/>
                  <a:gd name="T96" fmla="*/ 1212 w 5193"/>
                  <a:gd name="T97" fmla="*/ 2599 h 6085"/>
                  <a:gd name="T98" fmla="*/ 1070 w 5193"/>
                  <a:gd name="T99" fmla="*/ 2273 h 6085"/>
                  <a:gd name="T100" fmla="*/ 1008 w 5193"/>
                  <a:gd name="T101" fmla="*/ 1876 h 6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193" h="6085">
                    <a:moveTo>
                      <a:pt x="4838" y="5550"/>
                    </a:moveTo>
                    <a:lnTo>
                      <a:pt x="4837" y="5568"/>
                    </a:lnTo>
                    <a:lnTo>
                      <a:pt x="4830" y="5603"/>
                    </a:lnTo>
                    <a:lnTo>
                      <a:pt x="4816" y="5635"/>
                    </a:lnTo>
                    <a:lnTo>
                      <a:pt x="4797" y="5663"/>
                    </a:lnTo>
                    <a:lnTo>
                      <a:pt x="4772" y="5687"/>
                    </a:lnTo>
                    <a:lnTo>
                      <a:pt x="4744" y="5706"/>
                    </a:lnTo>
                    <a:lnTo>
                      <a:pt x="4712" y="5720"/>
                    </a:lnTo>
                    <a:lnTo>
                      <a:pt x="4677" y="5727"/>
                    </a:lnTo>
                    <a:lnTo>
                      <a:pt x="4659" y="5728"/>
                    </a:lnTo>
                    <a:lnTo>
                      <a:pt x="534" y="5728"/>
                    </a:lnTo>
                    <a:lnTo>
                      <a:pt x="516" y="5727"/>
                    </a:lnTo>
                    <a:lnTo>
                      <a:pt x="480" y="5720"/>
                    </a:lnTo>
                    <a:lnTo>
                      <a:pt x="448" y="5706"/>
                    </a:lnTo>
                    <a:lnTo>
                      <a:pt x="420" y="5687"/>
                    </a:lnTo>
                    <a:lnTo>
                      <a:pt x="396" y="5663"/>
                    </a:lnTo>
                    <a:lnTo>
                      <a:pt x="377" y="5635"/>
                    </a:lnTo>
                    <a:lnTo>
                      <a:pt x="363" y="5603"/>
                    </a:lnTo>
                    <a:lnTo>
                      <a:pt x="356" y="5568"/>
                    </a:lnTo>
                    <a:lnTo>
                      <a:pt x="355" y="5550"/>
                    </a:lnTo>
                    <a:lnTo>
                      <a:pt x="355" y="5477"/>
                    </a:lnTo>
                    <a:lnTo>
                      <a:pt x="4196" y="5477"/>
                    </a:lnTo>
                    <a:lnTo>
                      <a:pt x="4232" y="5475"/>
                    </a:lnTo>
                    <a:lnTo>
                      <a:pt x="4301" y="5461"/>
                    </a:lnTo>
                    <a:lnTo>
                      <a:pt x="4366" y="5434"/>
                    </a:lnTo>
                    <a:lnTo>
                      <a:pt x="4422" y="5396"/>
                    </a:lnTo>
                    <a:lnTo>
                      <a:pt x="4470" y="5348"/>
                    </a:lnTo>
                    <a:lnTo>
                      <a:pt x="4508" y="5290"/>
                    </a:lnTo>
                    <a:lnTo>
                      <a:pt x="4535" y="5227"/>
                    </a:lnTo>
                    <a:lnTo>
                      <a:pt x="4550" y="5158"/>
                    </a:lnTo>
                    <a:lnTo>
                      <a:pt x="4551" y="5122"/>
                    </a:lnTo>
                    <a:lnTo>
                      <a:pt x="4551" y="356"/>
                    </a:lnTo>
                    <a:lnTo>
                      <a:pt x="4550" y="318"/>
                    </a:lnTo>
                    <a:lnTo>
                      <a:pt x="4535" y="249"/>
                    </a:lnTo>
                    <a:lnTo>
                      <a:pt x="4508" y="185"/>
                    </a:lnTo>
                    <a:lnTo>
                      <a:pt x="4470" y="129"/>
                    </a:lnTo>
                    <a:lnTo>
                      <a:pt x="4422" y="80"/>
                    </a:lnTo>
                    <a:lnTo>
                      <a:pt x="4366" y="42"/>
                    </a:lnTo>
                    <a:lnTo>
                      <a:pt x="4301" y="15"/>
                    </a:lnTo>
                    <a:lnTo>
                      <a:pt x="4232" y="1"/>
                    </a:lnTo>
                    <a:lnTo>
                      <a:pt x="4196" y="0"/>
                    </a:lnTo>
                    <a:lnTo>
                      <a:pt x="355" y="0"/>
                    </a:lnTo>
                    <a:lnTo>
                      <a:pt x="319" y="1"/>
                    </a:lnTo>
                    <a:lnTo>
                      <a:pt x="249" y="15"/>
                    </a:lnTo>
                    <a:lnTo>
                      <a:pt x="186" y="42"/>
                    </a:lnTo>
                    <a:lnTo>
                      <a:pt x="129" y="80"/>
                    </a:lnTo>
                    <a:lnTo>
                      <a:pt x="81" y="130"/>
                    </a:lnTo>
                    <a:lnTo>
                      <a:pt x="42" y="186"/>
                    </a:lnTo>
                    <a:lnTo>
                      <a:pt x="15" y="249"/>
                    </a:lnTo>
                    <a:lnTo>
                      <a:pt x="1" y="318"/>
                    </a:lnTo>
                    <a:lnTo>
                      <a:pt x="0" y="356"/>
                    </a:lnTo>
                    <a:lnTo>
                      <a:pt x="0" y="5122"/>
                    </a:lnTo>
                    <a:lnTo>
                      <a:pt x="0" y="5124"/>
                    </a:lnTo>
                    <a:lnTo>
                      <a:pt x="0" y="5551"/>
                    </a:lnTo>
                    <a:lnTo>
                      <a:pt x="0" y="5579"/>
                    </a:lnTo>
                    <a:lnTo>
                      <a:pt x="5" y="5632"/>
                    </a:lnTo>
                    <a:lnTo>
                      <a:pt x="16" y="5684"/>
                    </a:lnTo>
                    <a:lnTo>
                      <a:pt x="32" y="5734"/>
                    </a:lnTo>
                    <a:lnTo>
                      <a:pt x="52" y="5782"/>
                    </a:lnTo>
                    <a:lnTo>
                      <a:pt x="77" y="5827"/>
                    </a:lnTo>
                    <a:lnTo>
                      <a:pt x="106" y="5870"/>
                    </a:lnTo>
                    <a:lnTo>
                      <a:pt x="139" y="5909"/>
                    </a:lnTo>
                    <a:lnTo>
                      <a:pt x="175" y="5945"/>
                    </a:lnTo>
                    <a:lnTo>
                      <a:pt x="214" y="5979"/>
                    </a:lnTo>
                    <a:lnTo>
                      <a:pt x="257" y="6008"/>
                    </a:lnTo>
                    <a:lnTo>
                      <a:pt x="303" y="6032"/>
                    </a:lnTo>
                    <a:lnTo>
                      <a:pt x="350" y="6052"/>
                    </a:lnTo>
                    <a:lnTo>
                      <a:pt x="400" y="6068"/>
                    </a:lnTo>
                    <a:lnTo>
                      <a:pt x="452" y="6079"/>
                    </a:lnTo>
                    <a:lnTo>
                      <a:pt x="505" y="6084"/>
                    </a:lnTo>
                    <a:lnTo>
                      <a:pt x="534" y="6085"/>
                    </a:lnTo>
                    <a:lnTo>
                      <a:pt x="4659" y="6085"/>
                    </a:lnTo>
                    <a:lnTo>
                      <a:pt x="4687" y="6084"/>
                    </a:lnTo>
                    <a:lnTo>
                      <a:pt x="4740" y="6079"/>
                    </a:lnTo>
                    <a:lnTo>
                      <a:pt x="4792" y="6068"/>
                    </a:lnTo>
                    <a:lnTo>
                      <a:pt x="4843" y="6052"/>
                    </a:lnTo>
                    <a:lnTo>
                      <a:pt x="4890" y="6032"/>
                    </a:lnTo>
                    <a:lnTo>
                      <a:pt x="4935" y="6008"/>
                    </a:lnTo>
                    <a:lnTo>
                      <a:pt x="4978" y="5979"/>
                    </a:lnTo>
                    <a:lnTo>
                      <a:pt x="5017" y="5945"/>
                    </a:lnTo>
                    <a:lnTo>
                      <a:pt x="5054" y="5909"/>
                    </a:lnTo>
                    <a:lnTo>
                      <a:pt x="5087" y="5870"/>
                    </a:lnTo>
                    <a:lnTo>
                      <a:pt x="5116" y="5827"/>
                    </a:lnTo>
                    <a:lnTo>
                      <a:pt x="5140" y="5782"/>
                    </a:lnTo>
                    <a:lnTo>
                      <a:pt x="5160" y="5734"/>
                    </a:lnTo>
                    <a:lnTo>
                      <a:pt x="5176" y="5684"/>
                    </a:lnTo>
                    <a:lnTo>
                      <a:pt x="5187" y="5632"/>
                    </a:lnTo>
                    <a:lnTo>
                      <a:pt x="5192" y="5579"/>
                    </a:lnTo>
                    <a:lnTo>
                      <a:pt x="5193" y="5551"/>
                    </a:lnTo>
                    <a:lnTo>
                      <a:pt x="5193" y="4811"/>
                    </a:lnTo>
                    <a:lnTo>
                      <a:pt x="4838" y="4811"/>
                    </a:lnTo>
                    <a:lnTo>
                      <a:pt x="4838" y="5550"/>
                    </a:lnTo>
                    <a:close/>
                    <a:moveTo>
                      <a:pt x="1008" y="1876"/>
                    </a:moveTo>
                    <a:lnTo>
                      <a:pt x="1012" y="1840"/>
                    </a:lnTo>
                    <a:lnTo>
                      <a:pt x="1029" y="1773"/>
                    </a:lnTo>
                    <a:lnTo>
                      <a:pt x="1057" y="1711"/>
                    </a:lnTo>
                    <a:lnTo>
                      <a:pt x="1098" y="1654"/>
                    </a:lnTo>
                    <a:lnTo>
                      <a:pt x="1123" y="1628"/>
                    </a:lnTo>
                    <a:lnTo>
                      <a:pt x="1237" y="1518"/>
                    </a:lnTo>
                    <a:lnTo>
                      <a:pt x="1348" y="1404"/>
                    </a:lnTo>
                    <a:lnTo>
                      <a:pt x="1367" y="1386"/>
                    </a:lnTo>
                    <a:lnTo>
                      <a:pt x="1406" y="1359"/>
                    </a:lnTo>
                    <a:lnTo>
                      <a:pt x="1447" y="1341"/>
                    </a:lnTo>
                    <a:lnTo>
                      <a:pt x="1488" y="1332"/>
                    </a:lnTo>
                    <a:lnTo>
                      <a:pt x="1530" y="1332"/>
                    </a:lnTo>
                    <a:lnTo>
                      <a:pt x="1571" y="1341"/>
                    </a:lnTo>
                    <a:lnTo>
                      <a:pt x="1611" y="1359"/>
                    </a:lnTo>
                    <a:lnTo>
                      <a:pt x="1651" y="1386"/>
                    </a:lnTo>
                    <a:lnTo>
                      <a:pt x="1670" y="1404"/>
                    </a:lnTo>
                    <a:lnTo>
                      <a:pt x="1761" y="1495"/>
                    </a:lnTo>
                    <a:lnTo>
                      <a:pt x="1851" y="1586"/>
                    </a:lnTo>
                    <a:lnTo>
                      <a:pt x="2028" y="1763"/>
                    </a:lnTo>
                    <a:lnTo>
                      <a:pt x="2047" y="1783"/>
                    </a:lnTo>
                    <a:lnTo>
                      <a:pt x="2076" y="1823"/>
                    </a:lnTo>
                    <a:lnTo>
                      <a:pt x="2096" y="1864"/>
                    </a:lnTo>
                    <a:lnTo>
                      <a:pt x="2106" y="1906"/>
                    </a:lnTo>
                    <a:lnTo>
                      <a:pt x="2106" y="1949"/>
                    </a:lnTo>
                    <a:lnTo>
                      <a:pt x="2096" y="1991"/>
                    </a:lnTo>
                    <a:lnTo>
                      <a:pt x="2076" y="2032"/>
                    </a:lnTo>
                    <a:lnTo>
                      <a:pt x="2047" y="2072"/>
                    </a:lnTo>
                    <a:lnTo>
                      <a:pt x="2028" y="2092"/>
                    </a:lnTo>
                    <a:lnTo>
                      <a:pt x="1918" y="2204"/>
                    </a:lnTo>
                    <a:lnTo>
                      <a:pt x="1806" y="2313"/>
                    </a:lnTo>
                    <a:lnTo>
                      <a:pt x="1799" y="2319"/>
                    </a:lnTo>
                    <a:lnTo>
                      <a:pt x="1791" y="2333"/>
                    </a:lnTo>
                    <a:lnTo>
                      <a:pt x="1789" y="2354"/>
                    </a:lnTo>
                    <a:lnTo>
                      <a:pt x="1795" y="2372"/>
                    </a:lnTo>
                    <a:lnTo>
                      <a:pt x="1814" y="2416"/>
                    </a:lnTo>
                    <a:lnTo>
                      <a:pt x="1858" y="2500"/>
                    </a:lnTo>
                    <a:lnTo>
                      <a:pt x="1910" y="2580"/>
                    </a:lnTo>
                    <a:lnTo>
                      <a:pt x="1966" y="2657"/>
                    </a:lnTo>
                    <a:lnTo>
                      <a:pt x="1996" y="2694"/>
                    </a:lnTo>
                    <a:lnTo>
                      <a:pt x="2057" y="2768"/>
                    </a:lnTo>
                    <a:lnTo>
                      <a:pt x="2187" y="2908"/>
                    </a:lnTo>
                    <a:lnTo>
                      <a:pt x="2327" y="3037"/>
                    </a:lnTo>
                    <a:lnTo>
                      <a:pt x="2439" y="3126"/>
                    </a:lnTo>
                    <a:lnTo>
                      <a:pt x="2518" y="3181"/>
                    </a:lnTo>
                    <a:lnTo>
                      <a:pt x="2559" y="3206"/>
                    </a:lnTo>
                    <a:lnTo>
                      <a:pt x="2631" y="3246"/>
                    </a:lnTo>
                    <a:lnTo>
                      <a:pt x="2705" y="3284"/>
                    </a:lnTo>
                    <a:lnTo>
                      <a:pt x="2714" y="3288"/>
                    </a:lnTo>
                    <a:lnTo>
                      <a:pt x="2731" y="3292"/>
                    </a:lnTo>
                    <a:lnTo>
                      <a:pt x="2746" y="3289"/>
                    </a:lnTo>
                    <a:lnTo>
                      <a:pt x="2760" y="3280"/>
                    </a:lnTo>
                    <a:lnTo>
                      <a:pt x="2769" y="3273"/>
                    </a:lnTo>
                    <a:lnTo>
                      <a:pt x="2880" y="3158"/>
                    </a:lnTo>
                    <a:lnTo>
                      <a:pt x="2992" y="3048"/>
                    </a:lnTo>
                    <a:lnTo>
                      <a:pt x="3012" y="3029"/>
                    </a:lnTo>
                    <a:lnTo>
                      <a:pt x="3051" y="3002"/>
                    </a:lnTo>
                    <a:lnTo>
                      <a:pt x="3091" y="2984"/>
                    </a:lnTo>
                    <a:lnTo>
                      <a:pt x="3132" y="2974"/>
                    </a:lnTo>
                    <a:lnTo>
                      <a:pt x="3174" y="2974"/>
                    </a:lnTo>
                    <a:lnTo>
                      <a:pt x="3215" y="2984"/>
                    </a:lnTo>
                    <a:lnTo>
                      <a:pt x="3257" y="3002"/>
                    </a:lnTo>
                    <a:lnTo>
                      <a:pt x="3296" y="3029"/>
                    </a:lnTo>
                    <a:lnTo>
                      <a:pt x="3314" y="3048"/>
                    </a:lnTo>
                    <a:lnTo>
                      <a:pt x="3495" y="3227"/>
                    </a:lnTo>
                    <a:lnTo>
                      <a:pt x="3676" y="3409"/>
                    </a:lnTo>
                    <a:lnTo>
                      <a:pt x="3694" y="3428"/>
                    </a:lnTo>
                    <a:lnTo>
                      <a:pt x="3722" y="3468"/>
                    </a:lnTo>
                    <a:lnTo>
                      <a:pt x="3741" y="3510"/>
                    </a:lnTo>
                    <a:lnTo>
                      <a:pt x="3750" y="3551"/>
                    </a:lnTo>
                    <a:lnTo>
                      <a:pt x="3750" y="3593"/>
                    </a:lnTo>
                    <a:lnTo>
                      <a:pt x="3740" y="3635"/>
                    </a:lnTo>
                    <a:lnTo>
                      <a:pt x="3721" y="3677"/>
                    </a:lnTo>
                    <a:lnTo>
                      <a:pt x="3693" y="3717"/>
                    </a:lnTo>
                    <a:lnTo>
                      <a:pt x="3675" y="3737"/>
                    </a:lnTo>
                    <a:lnTo>
                      <a:pt x="3570" y="3838"/>
                    </a:lnTo>
                    <a:lnTo>
                      <a:pt x="3470" y="3944"/>
                    </a:lnTo>
                    <a:lnTo>
                      <a:pt x="3453" y="3963"/>
                    </a:lnTo>
                    <a:lnTo>
                      <a:pt x="3414" y="3996"/>
                    </a:lnTo>
                    <a:lnTo>
                      <a:pt x="3375" y="4023"/>
                    </a:lnTo>
                    <a:lnTo>
                      <a:pt x="3334" y="4044"/>
                    </a:lnTo>
                    <a:lnTo>
                      <a:pt x="3290" y="4059"/>
                    </a:lnTo>
                    <a:lnTo>
                      <a:pt x="3245" y="4070"/>
                    </a:lnTo>
                    <a:lnTo>
                      <a:pt x="3173" y="4077"/>
                    </a:lnTo>
                    <a:lnTo>
                      <a:pt x="3123" y="4076"/>
                    </a:lnTo>
                    <a:lnTo>
                      <a:pt x="3051" y="4070"/>
                    </a:lnTo>
                    <a:lnTo>
                      <a:pt x="2909" y="4043"/>
                    </a:lnTo>
                    <a:lnTo>
                      <a:pt x="2772" y="4001"/>
                    </a:lnTo>
                    <a:lnTo>
                      <a:pt x="2638" y="3947"/>
                    </a:lnTo>
                    <a:lnTo>
                      <a:pt x="2573" y="3915"/>
                    </a:lnTo>
                    <a:lnTo>
                      <a:pt x="2500" y="3879"/>
                    </a:lnTo>
                    <a:lnTo>
                      <a:pt x="2360" y="3802"/>
                    </a:lnTo>
                    <a:lnTo>
                      <a:pt x="2225" y="3717"/>
                    </a:lnTo>
                    <a:lnTo>
                      <a:pt x="2096" y="3626"/>
                    </a:lnTo>
                    <a:lnTo>
                      <a:pt x="1971" y="3529"/>
                    </a:lnTo>
                    <a:lnTo>
                      <a:pt x="1852" y="3425"/>
                    </a:lnTo>
                    <a:lnTo>
                      <a:pt x="1738" y="3315"/>
                    </a:lnTo>
                    <a:lnTo>
                      <a:pt x="1629" y="3197"/>
                    </a:lnTo>
                    <a:lnTo>
                      <a:pt x="1576" y="3137"/>
                    </a:lnTo>
                    <a:lnTo>
                      <a:pt x="1501" y="3045"/>
                    </a:lnTo>
                    <a:lnTo>
                      <a:pt x="1395" y="2901"/>
                    </a:lnTo>
                    <a:lnTo>
                      <a:pt x="1330" y="2803"/>
                    </a:lnTo>
                    <a:lnTo>
                      <a:pt x="1269" y="2702"/>
                    </a:lnTo>
                    <a:lnTo>
                      <a:pt x="1212" y="2599"/>
                    </a:lnTo>
                    <a:lnTo>
                      <a:pt x="1159" y="2493"/>
                    </a:lnTo>
                    <a:lnTo>
                      <a:pt x="1112" y="2384"/>
                    </a:lnTo>
                    <a:lnTo>
                      <a:pt x="1091" y="2328"/>
                    </a:lnTo>
                    <a:lnTo>
                      <a:pt x="1070" y="2273"/>
                    </a:lnTo>
                    <a:lnTo>
                      <a:pt x="1036" y="2162"/>
                    </a:lnTo>
                    <a:lnTo>
                      <a:pt x="1014" y="2049"/>
                    </a:lnTo>
                    <a:lnTo>
                      <a:pt x="1006" y="1935"/>
                    </a:lnTo>
                    <a:lnTo>
                      <a:pt x="1008" y="18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8605838" y="-1182688"/>
                <a:ext cx="180975" cy="276225"/>
              </a:xfrm>
              <a:custGeom>
                <a:avLst/>
                <a:gdLst>
                  <a:gd name="T0" fmla="*/ 475 w 688"/>
                  <a:gd name="T1" fmla="*/ 0 h 1044"/>
                  <a:gd name="T2" fmla="*/ 0 w 688"/>
                  <a:gd name="T3" fmla="*/ 0 h 1044"/>
                  <a:gd name="T4" fmla="*/ 0 w 688"/>
                  <a:gd name="T5" fmla="*/ 1044 h 1044"/>
                  <a:gd name="T6" fmla="*/ 475 w 688"/>
                  <a:gd name="T7" fmla="*/ 1044 h 1044"/>
                  <a:gd name="T8" fmla="*/ 496 w 688"/>
                  <a:gd name="T9" fmla="*/ 1043 h 1044"/>
                  <a:gd name="T10" fmla="*/ 538 w 688"/>
                  <a:gd name="T11" fmla="*/ 1035 h 1044"/>
                  <a:gd name="T12" fmla="*/ 576 w 688"/>
                  <a:gd name="T13" fmla="*/ 1018 h 1044"/>
                  <a:gd name="T14" fmla="*/ 610 w 688"/>
                  <a:gd name="T15" fmla="*/ 995 h 1044"/>
                  <a:gd name="T16" fmla="*/ 640 w 688"/>
                  <a:gd name="T17" fmla="*/ 966 h 1044"/>
                  <a:gd name="T18" fmla="*/ 663 w 688"/>
                  <a:gd name="T19" fmla="*/ 932 h 1044"/>
                  <a:gd name="T20" fmla="*/ 679 w 688"/>
                  <a:gd name="T21" fmla="*/ 894 h 1044"/>
                  <a:gd name="T22" fmla="*/ 687 w 688"/>
                  <a:gd name="T23" fmla="*/ 852 h 1044"/>
                  <a:gd name="T24" fmla="*/ 688 w 688"/>
                  <a:gd name="T25" fmla="*/ 831 h 1044"/>
                  <a:gd name="T26" fmla="*/ 688 w 688"/>
                  <a:gd name="T27" fmla="*/ 214 h 1044"/>
                  <a:gd name="T28" fmla="*/ 687 w 688"/>
                  <a:gd name="T29" fmla="*/ 192 h 1044"/>
                  <a:gd name="T30" fmla="*/ 679 w 688"/>
                  <a:gd name="T31" fmla="*/ 150 h 1044"/>
                  <a:gd name="T32" fmla="*/ 663 w 688"/>
                  <a:gd name="T33" fmla="*/ 111 h 1044"/>
                  <a:gd name="T34" fmla="*/ 640 w 688"/>
                  <a:gd name="T35" fmla="*/ 77 h 1044"/>
                  <a:gd name="T36" fmla="*/ 610 w 688"/>
                  <a:gd name="T37" fmla="*/ 48 h 1044"/>
                  <a:gd name="T38" fmla="*/ 576 w 688"/>
                  <a:gd name="T39" fmla="*/ 26 h 1044"/>
                  <a:gd name="T40" fmla="*/ 538 w 688"/>
                  <a:gd name="T41" fmla="*/ 9 h 1044"/>
                  <a:gd name="T42" fmla="*/ 496 w 688"/>
                  <a:gd name="T43" fmla="*/ 1 h 1044"/>
                  <a:gd name="T44" fmla="*/ 475 w 688"/>
                  <a:gd name="T45" fmla="*/ 0 h 1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4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4"/>
                    </a:lnTo>
                    <a:lnTo>
                      <a:pt x="475" y="1044"/>
                    </a:lnTo>
                    <a:lnTo>
                      <a:pt x="496" y="1043"/>
                    </a:lnTo>
                    <a:lnTo>
                      <a:pt x="538" y="1035"/>
                    </a:lnTo>
                    <a:lnTo>
                      <a:pt x="576" y="1018"/>
                    </a:lnTo>
                    <a:lnTo>
                      <a:pt x="610" y="995"/>
                    </a:lnTo>
                    <a:lnTo>
                      <a:pt x="640" y="966"/>
                    </a:lnTo>
                    <a:lnTo>
                      <a:pt x="663" y="932"/>
                    </a:lnTo>
                    <a:lnTo>
                      <a:pt x="679" y="894"/>
                    </a:lnTo>
                    <a:lnTo>
                      <a:pt x="687" y="852"/>
                    </a:lnTo>
                    <a:lnTo>
                      <a:pt x="688" y="831"/>
                    </a:lnTo>
                    <a:lnTo>
                      <a:pt x="688" y="214"/>
                    </a:lnTo>
                    <a:lnTo>
                      <a:pt x="687" y="192"/>
                    </a:lnTo>
                    <a:lnTo>
                      <a:pt x="679" y="150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6"/>
                    </a:lnTo>
                    <a:lnTo>
                      <a:pt x="538" y="9"/>
                    </a:lnTo>
                    <a:lnTo>
                      <a:pt x="496" y="1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8605838" y="-815975"/>
                <a:ext cx="180975" cy="276225"/>
              </a:xfrm>
              <a:custGeom>
                <a:avLst/>
                <a:gdLst>
                  <a:gd name="T0" fmla="*/ 475 w 688"/>
                  <a:gd name="T1" fmla="*/ 0 h 1043"/>
                  <a:gd name="T2" fmla="*/ 0 w 688"/>
                  <a:gd name="T3" fmla="*/ 0 h 1043"/>
                  <a:gd name="T4" fmla="*/ 0 w 688"/>
                  <a:gd name="T5" fmla="*/ 1043 h 1043"/>
                  <a:gd name="T6" fmla="*/ 475 w 688"/>
                  <a:gd name="T7" fmla="*/ 1043 h 1043"/>
                  <a:gd name="T8" fmla="*/ 496 w 688"/>
                  <a:gd name="T9" fmla="*/ 1043 h 1043"/>
                  <a:gd name="T10" fmla="*/ 538 w 688"/>
                  <a:gd name="T11" fmla="*/ 1034 h 1043"/>
                  <a:gd name="T12" fmla="*/ 576 w 688"/>
                  <a:gd name="T13" fmla="*/ 1018 h 1043"/>
                  <a:gd name="T14" fmla="*/ 610 w 688"/>
                  <a:gd name="T15" fmla="*/ 994 h 1043"/>
                  <a:gd name="T16" fmla="*/ 640 w 688"/>
                  <a:gd name="T17" fmla="*/ 965 h 1043"/>
                  <a:gd name="T18" fmla="*/ 663 w 688"/>
                  <a:gd name="T19" fmla="*/ 931 h 1043"/>
                  <a:gd name="T20" fmla="*/ 679 w 688"/>
                  <a:gd name="T21" fmla="*/ 893 h 1043"/>
                  <a:gd name="T22" fmla="*/ 687 w 688"/>
                  <a:gd name="T23" fmla="*/ 852 h 1043"/>
                  <a:gd name="T24" fmla="*/ 688 w 688"/>
                  <a:gd name="T25" fmla="*/ 830 h 1043"/>
                  <a:gd name="T26" fmla="*/ 688 w 688"/>
                  <a:gd name="T27" fmla="*/ 213 h 1043"/>
                  <a:gd name="T28" fmla="*/ 687 w 688"/>
                  <a:gd name="T29" fmla="*/ 191 h 1043"/>
                  <a:gd name="T30" fmla="*/ 679 w 688"/>
                  <a:gd name="T31" fmla="*/ 150 h 1043"/>
                  <a:gd name="T32" fmla="*/ 663 w 688"/>
                  <a:gd name="T33" fmla="*/ 111 h 1043"/>
                  <a:gd name="T34" fmla="*/ 640 w 688"/>
                  <a:gd name="T35" fmla="*/ 77 h 1043"/>
                  <a:gd name="T36" fmla="*/ 610 w 688"/>
                  <a:gd name="T37" fmla="*/ 48 h 1043"/>
                  <a:gd name="T38" fmla="*/ 576 w 688"/>
                  <a:gd name="T39" fmla="*/ 25 h 1043"/>
                  <a:gd name="T40" fmla="*/ 538 w 688"/>
                  <a:gd name="T41" fmla="*/ 9 h 1043"/>
                  <a:gd name="T42" fmla="*/ 496 w 688"/>
                  <a:gd name="T43" fmla="*/ 0 h 1043"/>
                  <a:gd name="T44" fmla="*/ 475 w 688"/>
                  <a:gd name="T45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3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3"/>
                    </a:lnTo>
                    <a:lnTo>
                      <a:pt x="475" y="1043"/>
                    </a:lnTo>
                    <a:lnTo>
                      <a:pt x="496" y="1043"/>
                    </a:lnTo>
                    <a:lnTo>
                      <a:pt x="538" y="1034"/>
                    </a:lnTo>
                    <a:lnTo>
                      <a:pt x="576" y="1018"/>
                    </a:lnTo>
                    <a:lnTo>
                      <a:pt x="610" y="994"/>
                    </a:lnTo>
                    <a:lnTo>
                      <a:pt x="640" y="965"/>
                    </a:lnTo>
                    <a:lnTo>
                      <a:pt x="663" y="931"/>
                    </a:lnTo>
                    <a:lnTo>
                      <a:pt x="679" y="893"/>
                    </a:lnTo>
                    <a:lnTo>
                      <a:pt x="687" y="852"/>
                    </a:lnTo>
                    <a:lnTo>
                      <a:pt x="688" y="830"/>
                    </a:lnTo>
                    <a:lnTo>
                      <a:pt x="688" y="213"/>
                    </a:lnTo>
                    <a:lnTo>
                      <a:pt x="687" y="191"/>
                    </a:lnTo>
                    <a:lnTo>
                      <a:pt x="679" y="150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5"/>
                    </a:lnTo>
                    <a:lnTo>
                      <a:pt x="538" y="9"/>
                    </a:lnTo>
                    <a:lnTo>
                      <a:pt x="496" y="0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8605838" y="-1549400"/>
                <a:ext cx="180975" cy="276225"/>
              </a:xfrm>
              <a:custGeom>
                <a:avLst/>
                <a:gdLst>
                  <a:gd name="T0" fmla="*/ 475 w 688"/>
                  <a:gd name="T1" fmla="*/ 0 h 1043"/>
                  <a:gd name="T2" fmla="*/ 0 w 688"/>
                  <a:gd name="T3" fmla="*/ 0 h 1043"/>
                  <a:gd name="T4" fmla="*/ 0 w 688"/>
                  <a:gd name="T5" fmla="*/ 1043 h 1043"/>
                  <a:gd name="T6" fmla="*/ 475 w 688"/>
                  <a:gd name="T7" fmla="*/ 1043 h 1043"/>
                  <a:gd name="T8" fmla="*/ 496 w 688"/>
                  <a:gd name="T9" fmla="*/ 1042 h 1043"/>
                  <a:gd name="T10" fmla="*/ 538 w 688"/>
                  <a:gd name="T11" fmla="*/ 1034 h 1043"/>
                  <a:gd name="T12" fmla="*/ 576 w 688"/>
                  <a:gd name="T13" fmla="*/ 1017 h 1043"/>
                  <a:gd name="T14" fmla="*/ 610 w 688"/>
                  <a:gd name="T15" fmla="*/ 995 h 1043"/>
                  <a:gd name="T16" fmla="*/ 640 w 688"/>
                  <a:gd name="T17" fmla="*/ 966 h 1043"/>
                  <a:gd name="T18" fmla="*/ 663 w 688"/>
                  <a:gd name="T19" fmla="*/ 932 h 1043"/>
                  <a:gd name="T20" fmla="*/ 679 w 688"/>
                  <a:gd name="T21" fmla="*/ 894 h 1043"/>
                  <a:gd name="T22" fmla="*/ 687 w 688"/>
                  <a:gd name="T23" fmla="*/ 852 h 1043"/>
                  <a:gd name="T24" fmla="*/ 688 w 688"/>
                  <a:gd name="T25" fmla="*/ 829 h 1043"/>
                  <a:gd name="T26" fmla="*/ 688 w 688"/>
                  <a:gd name="T27" fmla="*/ 213 h 1043"/>
                  <a:gd name="T28" fmla="*/ 687 w 688"/>
                  <a:gd name="T29" fmla="*/ 192 h 1043"/>
                  <a:gd name="T30" fmla="*/ 679 w 688"/>
                  <a:gd name="T31" fmla="*/ 149 h 1043"/>
                  <a:gd name="T32" fmla="*/ 663 w 688"/>
                  <a:gd name="T33" fmla="*/ 111 h 1043"/>
                  <a:gd name="T34" fmla="*/ 640 w 688"/>
                  <a:gd name="T35" fmla="*/ 77 h 1043"/>
                  <a:gd name="T36" fmla="*/ 610 w 688"/>
                  <a:gd name="T37" fmla="*/ 48 h 1043"/>
                  <a:gd name="T38" fmla="*/ 576 w 688"/>
                  <a:gd name="T39" fmla="*/ 25 h 1043"/>
                  <a:gd name="T40" fmla="*/ 538 w 688"/>
                  <a:gd name="T41" fmla="*/ 9 h 1043"/>
                  <a:gd name="T42" fmla="*/ 496 w 688"/>
                  <a:gd name="T43" fmla="*/ 1 h 1043"/>
                  <a:gd name="T44" fmla="*/ 475 w 688"/>
                  <a:gd name="T45" fmla="*/ 0 h 10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8" h="1043">
                    <a:moveTo>
                      <a:pt x="475" y="0"/>
                    </a:moveTo>
                    <a:lnTo>
                      <a:pt x="0" y="0"/>
                    </a:lnTo>
                    <a:lnTo>
                      <a:pt x="0" y="1043"/>
                    </a:lnTo>
                    <a:lnTo>
                      <a:pt x="475" y="1043"/>
                    </a:lnTo>
                    <a:lnTo>
                      <a:pt x="496" y="1042"/>
                    </a:lnTo>
                    <a:lnTo>
                      <a:pt x="538" y="1034"/>
                    </a:lnTo>
                    <a:lnTo>
                      <a:pt x="576" y="1017"/>
                    </a:lnTo>
                    <a:lnTo>
                      <a:pt x="610" y="995"/>
                    </a:lnTo>
                    <a:lnTo>
                      <a:pt x="640" y="966"/>
                    </a:lnTo>
                    <a:lnTo>
                      <a:pt x="663" y="932"/>
                    </a:lnTo>
                    <a:lnTo>
                      <a:pt x="679" y="894"/>
                    </a:lnTo>
                    <a:lnTo>
                      <a:pt x="687" y="852"/>
                    </a:lnTo>
                    <a:lnTo>
                      <a:pt x="688" y="829"/>
                    </a:lnTo>
                    <a:lnTo>
                      <a:pt x="688" y="213"/>
                    </a:lnTo>
                    <a:lnTo>
                      <a:pt x="687" y="192"/>
                    </a:lnTo>
                    <a:lnTo>
                      <a:pt x="679" y="149"/>
                    </a:lnTo>
                    <a:lnTo>
                      <a:pt x="663" y="111"/>
                    </a:lnTo>
                    <a:lnTo>
                      <a:pt x="640" y="77"/>
                    </a:lnTo>
                    <a:lnTo>
                      <a:pt x="610" y="48"/>
                    </a:lnTo>
                    <a:lnTo>
                      <a:pt x="576" y="25"/>
                    </a:lnTo>
                    <a:lnTo>
                      <a:pt x="538" y="9"/>
                    </a:lnTo>
                    <a:lnTo>
                      <a:pt x="496" y="1"/>
                    </a:lnTo>
                    <a:lnTo>
                      <a:pt x="47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  <p:sp>
        <p:nvSpPr>
          <p:cNvPr id="76" name="타원 75"/>
          <p:cNvSpPr/>
          <p:nvPr/>
        </p:nvSpPr>
        <p:spPr>
          <a:xfrm>
            <a:off x="6443403" y="2018547"/>
            <a:ext cx="990454" cy="990454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31"/>
          <p:cNvGrpSpPr/>
          <p:nvPr/>
        </p:nvGrpSpPr>
        <p:grpSpPr>
          <a:xfrm>
            <a:off x="6686106" y="2216104"/>
            <a:ext cx="535327" cy="623921"/>
            <a:chOff x="9017001" y="-1728788"/>
            <a:chExt cx="1295400" cy="1624013"/>
          </a:xfrm>
          <a:solidFill>
            <a:schemeClr val="bg1"/>
          </a:solidFill>
        </p:grpSpPr>
        <p:sp>
          <p:nvSpPr>
            <p:cNvPr id="33" name="Freeform 18"/>
            <p:cNvSpPr>
              <a:spLocks noEditPoints="1"/>
            </p:cNvSpPr>
            <p:nvPr/>
          </p:nvSpPr>
          <p:spPr bwMode="auto">
            <a:xfrm>
              <a:off x="9017001" y="-1728788"/>
              <a:ext cx="1295400" cy="1323975"/>
            </a:xfrm>
            <a:custGeom>
              <a:avLst/>
              <a:gdLst>
                <a:gd name="T0" fmla="*/ 4697 w 4896"/>
                <a:gd name="T1" fmla="*/ 2510 h 5004"/>
                <a:gd name="T2" fmla="*/ 4830 w 4896"/>
                <a:gd name="T3" fmla="*/ 2189 h 5004"/>
                <a:gd name="T4" fmla="*/ 4844 w 4896"/>
                <a:gd name="T5" fmla="*/ 1833 h 5004"/>
                <a:gd name="T6" fmla="*/ 4542 w 4896"/>
                <a:gd name="T7" fmla="*/ 1610 h 5004"/>
                <a:gd name="T8" fmla="*/ 4435 w 4896"/>
                <a:gd name="T9" fmla="*/ 1337 h 5004"/>
                <a:gd name="T10" fmla="*/ 4413 w 4896"/>
                <a:gd name="T11" fmla="*/ 953 h 5004"/>
                <a:gd name="T12" fmla="*/ 4024 w 4896"/>
                <a:gd name="T13" fmla="*/ 801 h 5004"/>
                <a:gd name="T14" fmla="*/ 3785 w 4896"/>
                <a:gd name="T15" fmla="*/ 679 h 5004"/>
                <a:gd name="T16" fmla="*/ 3646 w 4896"/>
                <a:gd name="T17" fmla="*/ 347 h 5004"/>
                <a:gd name="T18" fmla="*/ 3284 w 4896"/>
                <a:gd name="T19" fmla="*/ 221 h 5004"/>
                <a:gd name="T20" fmla="*/ 2957 w 4896"/>
                <a:gd name="T21" fmla="*/ 308 h 5004"/>
                <a:gd name="T22" fmla="*/ 2674 w 4896"/>
                <a:gd name="T23" fmla="*/ 108 h 5004"/>
                <a:gd name="T24" fmla="*/ 2330 w 4896"/>
                <a:gd name="T25" fmla="*/ 15 h 5004"/>
                <a:gd name="T26" fmla="*/ 2046 w 4896"/>
                <a:gd name="T27" fmla="*/ 260 h 5004"/>
                <a:gd name="T28" fmla="*/ 1757 w 4896"/>
                <a:gd name="T29" fmla="*/ 304 h 5004"/>
                <a:gd name="T30" fmla="*/ 1377 w 4896"/>
                <a:gd name="T31" fmla="*/ 241 h 5004"/>
                <a:gd name="T32" fmla="*/ 1143 w 4896"/>
                <a:gd name="T33" fmla="*/ 585 h 5004"/>
                <a:gd name="T34" fmla="*/ 971 w 4896"/>
                <a:gd name="T35" fmla="*/ 793 h 5004"/>
                <a:gd name="T36" fmla="*/ 616 w 4896"/>
                <a:gd name="T37" fmla="*/ 855 h 5004"/>
                <a:gd name="T38" fmla="*/ 414 w 4896"/>
                <a:gd name="T39" fmla="*/ 1181 h 5004"/>
                <a:gd name="T40" fmla="*/ 426 w 4896"/>
                <a:gd name="T41" fmla="*/ 1517 h 5004"/>
                <a:gd name="T42" fmla="*/ 168 w 4896"/>
                <a:gd name="T43" fmla="*/ 1749 h 5004"/>
                <a:gd name="T44" fmla="*/ 0 w 4896"/>
                <a:gd name="T45" fmla="*/ 2065 h 5004"/>
                <a:gd name="T46" fmla="*/ 176 w 4896"/>
                <a:gd name="T47" fmla="*/ 2396 h 5004"/>
                <a:gd name="T48" fmla="*/ 155 w 4896"/>
                <a:gd name="T49" fmla="*/ 2688 h 5004"/>
                <a:gd name="T50" fmla="*/ 8 w 4896"/>
                <a:gd name="T51" fmla="*/ 3043 h 5004"/>
                <a:gd name="T52" fmla="*/ 290 w 4896"/>
                <a:gd name="T53" fmla="*/ 3350 h 5004"/>
                <a:gd name="T54" fmla="*/ 455 w 4896"/>
                <a:gd name="T55" fmla="*/ 3565 h 5004"/>
                <a:gd name="T56" fmla="*/ 435 w 4896"/>
                <a:gd name="T57" fmla="*/ 3925 h 5004"/>
                <a:gd name="T58" fmla="*/ 708 w 4896"/>
                <a:gd name="T59" fmla="*/ 4195 h 5004"/>
                <a:gd name="T60" fmla="*/ 1039 w 4896"/>
                <a:gd name="T61" fmla="*/ 4257 h 5004"/>
                <a:gd name="T62" fmla="*/ 1206 w 4896"/>
                <a:gd name="T63" fmla="*/ 4561 h 5004"/>
                <a:gd name="T64" fmla="*/ 1476 w 4896"/>
                <a:gd name="T65" fmla="*/ 4794 h 5004"/>
                <a:gd name="T66" fmla="*/ 1839 w 4896"/>
                <a:gd name="T67" fmla="*/ 4697 h 5004"/>
                <a:gd name="T68" fmla="*/ 2118 w 4896"/>
                <a:gd name="T69" fmla="*/ 4782 h 5004"/>
                <a:gd name="T70" fmla="*/ 2433 w 4896"/>
                <a:gd name="T71" fmla="*/ 5004 h 5004"/>
                <a:gd name="T72" fmla="*/ 2794 w 4896"/>
                <a:gd name="T73" fmla="*/ 4796 h 5004"/>
                <a:gd name="T74" fmla="*/ 3040 w 4896"/>
                <a:gd name="T75" fmla="*/ 4683 h 5004"/>
                <a:gd name="T76" fmla="*/ 3385 w 4896"/>
                <a:gd name="T77" fmla="*/ 4782 h 5004"/>
                <a:gd name="T78" fmla="*/ 3709 w 4896"/>
                <a:gd name="T79" fmla="*/ 4577 h 5004"/>
                <a:gd name="T80" fmla="*/ 3844 w 4896"/>
                <a:gd name="T81" fmla="*/ 4268 h 5004"/>
                <a:gd name="T82" fmla="*/ 4177 w 4896"/>
                <a:gd name="T83" fmla="*/ 4172 h 5004"/>
                <a:gd name="T84" fmla="*/ 4464 w 4896"/>
                <a:gd name="T85" fmla="*/ 3960 h 5004"/>
                <a:gd name="T86" fmla="*/ 4450 w 4896"/>
                <a:gd name="T87" fmla="*/ 3584 h 5004"/>
                <a:gd name="T88" fmla="*/ 4595 w 4896"/>
                <a:gd name="T89" fmla="*/ 3331 h 5004"/>
                <a:gd name="T90" fmla="*/ 4881 w 4896"/>
                <a:gd name="T91" fmla="*/ 3073 h 5004"/>
                <a:gd name="T92" fmla="*/ 2446 w 4896"/>
                <a:gd name="T93" fmla="*/ 4134 h 5004"/>
                <a:gd name="T94" fmla="*/ 1601 w 4896"/>
                <a:gd name="T95" fmla="*/ 3897 h 5004"/>
                <a:gd name="T96" fmla="*/ 976 w 4896"/>
                <a:gd name="T97" fmla="*/ 3209 h 5004"/>
                <a:gd name="T98" fmla="*/ 816 w 4896"/>
                <a:gd name="T99" fmla="*/ 2417 h 5004"/>
                <a:gd name="T100" fmla="*/ 1140 w 4896"/>
                <a:gd name="T101" fmla="*/ 1524 h 5004"/>
                <a:gd name="T102" fmla="*/ 1885 w 4896"/>
                <a:gd name="T103" fmla="*/ 967 h 5004"/>
                <a:gd name="T104" fmla="*/ 2694 w 4896"/>
                <a:gd name="T105" fmla="*/ 886 h 5004"/>
                <a:gd name="T106" fmla="*/ 3544 w 4896"/>
                <a:gd name="T107" fmla="*/ 1292 h 5004"/>
                <a:gd name="T108" fmla="*/ 4026 w 4896"/>
                <a:gd name="T109" fmla="*/ 2093 h 5004"/>
                <a:gd name="T110" fmla="*/ 4026 w 4896"/>
                <a:gd name="T111" fmla="*/ 2909 h 5004"/>
                <a:gd name="T112" fmla="*/ 3544 w 4896"/>
                <a:gd name="T113" fmla="*/ 3710 h 5004"/>
                <a:gd name="T114" fmla="*/ 2694 w 4896"/>
                <a:gd name="T115" fmla="*/ 4115 h 5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96" h="5004">
                  <a:moveTo>
                    <a:pt x="4834" y="2777"/>
                  </a:moveTo>
                  <a:lnTo>
                    <a:pt x="4759" y="2675"/>
                  </a:lnTo>
                  <a:lnTo>
                    <a:pt x="4744" y="2653"/>
                  </a:lnTo>
                  <a:lnTo>
                    <a:pt x="4721" y="2607"/>
                  </a:lnTo>
                  <a:lnTo>
                    <a:pt x="4705" y="2559"/>
                  </a:lnTo>
                  <a:lnTo>
                    <a:pt x="4697" y="2510"/>
                  </a:lnTo>
                  <a:lnTo>
                    <a:pt x="4697" y="2460"/>
                  </a:lnTo>
                  <a:lnTo>
                    <a:pt x="4704" y="2410"/>
                  </a:lnTo>
                  <a:lnTo>
                    <a:pt x="4719" y="2362"/>
                  </a:lnTo>
                  <a:lnTo>
                    <a:pt x="4742" y="2316"/>
                  </a:lnTo>
                  <a:lnTo>
                    <a:pt x="4756" y="2294"/>
                  </a:lnTo>
                  <a:lnTo>
                    <a:pt x="4830" y="2189"/>
                  </a:lnTo>
                  <a:lnTo>
                    <a:pt x="4851" y="2159"/>
                  </a:lnTo>
                  <a:lnTo>
                    <a:pt x="4878" y="2095"/>
                  </a:lnTo>
                  <a:lnTo>
                    <a:pt x="4890" y="2028"/>
                  </a:lnTo>
                  <a:lnTo>
                    <a:pt x="4888" y="1960"/>
                  </a:lnTo>
                  <a:lnTo>
                    <a:pt x="4873" y="1894"/>
                  </a:lnTo>
                  <a:lnTo>
                    <a:pt x="4844" y="1833"/>
                  </a:lnTo>
                  <a:lnTo>
                    <a:pt x="4803" y="1778"/>
                  </a:lnTo>
                  <a:lnTo>
                    <a:pt x="4750" y="1732"/>
                  </a:lnTo>
                  <a:lnTo>
                    <a:pt x="4719" y="1714"/>
                  </a:lnTo>
                  <a:lnTo>
                    <a:pt x="4606" y="1654"/>
                  </a:lnTo>
                  <a:lnTo>
                    <a:pt x="4584" y="1641"/>
                  </a:lnTo>
                  <a:lnTo>
                    <a:pt x="4542" y="1610"/>
                  </a:lnTo>
                  <a:lnTo>
                    <a:pt x="4507" y="1572"/>
                  </a:lnTo>
                  <a:lnTo>
                    <a:pt x="4479" y="1531"/>
                  </a:lnTo>
                  <a:lnTo>
                    <a:pt x="4457" y="1487"/>
                  </a:lnTo>
                  <a:lnTo>
                    <a:pt x="4442" y="1439"/>
                  </a:lnTo>
                  <a:lnTo>
                    <a:pt x="4435" y="1389"/>
                  </a:lnTo>
                  <a:lnTo>
                    <a:pt x="4435" y="1337"/>
                  </a:lnTo>
                  <a:lnTo>
                    <a:pt x="4439" y="1312"/>
                  </a:lnTo>
                  <a:lnTo>
                    <a:pt x="4460" y="1185"/>
                  </a:lnTo>
                  <a:lnTo>
                    <a:pt x="4465" y="1148"/>
                  </a:lnTo>
                  <a:lnTo>
                    <a:pt x="4461" y="1078"/>
                  </a:lnTo>
                  <a:lnTo>
                    <a:pt x="4443" y="1013"/>
                  </a:lnTo>
                  <a:lnTo>
                    <a:pt x="4413" y="953"/>
                  </a:lnTo>
                  <a:lnTo>
                    <a:pt x="4370" y="900"/>
                  </a:lnTo>
                  <a:lnTo>
                    <a:pt x="4318" y="857"/>
                  </a:lnTo>
                  <a:lnTo>
                    <a:pt x="4257" y="826"/>
                  </a:lnTo>
                  <a:lnTo>
                    <a:pt x="4189" y="809"/>
                  </a:lnTo>
                  <a:lnTo>
                    <a:pt x="4153" y="806"/>
                  </a:lnTo>
                  <a:lnTo>
                    <a:pt x="4024" y="801"/>
                  </a:lnTo>
                  <a:lnTo>
                    <a:pt x="3999" y="799"/>
                  </a:lnTo>
                  <a:lnTo>
                    <a:pt x="3949" y="789"/>
                  </a:lnTo>
                  <a:lnTo>
                    <a:pt x="3902" y="771"/>
                  </a:lnTo>
                  <a:lnTo>
                    <a:pt x="3858" y="747"/>
                  </a:lnTo>
                  <a:lnTo>
                    <a:pt x="3819" y="715"/>
                  </a:lnTo>
                  <a:lnTo>
                    <a:pt x="3785" y="679"/>
                  </a:lnTo>
                  <a:lnTo>
                    <a:pt x="3756" y="637"/>
                  </a:lnTo>
                  <a:lnTo>
                    <a:pt x="3734" y="591"/>
                  </a:lnTo>
                  <a:lnTo>
                    <a:pt x="3726" y="566"/>
                  </a:lnTo>
                  <a:lnTo>
                    <a:pt x="3691" y="443"/>
                  </a:lnTo>
                  <a:lnTo>
                    <a:pt x="3680" y="408"/>
                  </a:lnTo>
                  <a:lnTo>
                    <a:pt x="3646" y="347"/>
                  </a:lnTo>
                  <a:lnTo>
                    <a:pt x="3602" y="294"/>
                  </a:lnTo>
                  <a:lnTo>
                    <a:pt x="3548" y="254"/>
                  </a:lnTo>
                  <a:lnTo>
                    <a:pt x="3487" y="225"/>
                  </a:lnTo>
                  <a:lnTo>
                    <a:pt x="3421" y="210"/>
                  </a:lnTo>
                  <a:lnTo>
                    <a:pt x="3353" y="208"/>
                  </a:lnTo>
                  <a:lnTo>
                    <a:pt x="3284" y="221"/>
                  </a:lnTo>
                  <a:lnTo>
                    <a:pt x="3250" y="234"/>
                  </a:lnTo>
                  <a:lnTo>
                    <a:pt x="3131" y="284"/>
                  </a:lnTo>
                  <a:lnTo>
                    <a:pt x="3107" y="294"/>
                  </a:lnTo>
                  <a:lnTo>
                    <a:pt x="3058" y="306"/>
                  </a:lnTo>
                  <a:lnTo>
                    <a:pt x="3008" y="311"/>
                  </a:lnTo>
                  <a:lnTo>
                    <a:pt x="2957" y="308"/>
                  </a:lnTo>
                  <a:lnTo>
                    <a:pt x="2909" y="297"/>
                  </a:lnTo>
                  <a:lnTo>
                    <a:pt x="2862" y="279"/>
                  </a:lnTo>
                  <a:lnTo>
                    <a:pt x="2818" y="254"/>
                  </a:lnTo>
                  <a:lnTo>
                    <a:pt x="2778" y="222"/>
                  </a:lnTo>
                  <a:lnTo>
                    <a:pt x="2760" y="203"/>
                  </a:lnTo>
                  <a:lnTo>
                    <a:pt x="2674" y="108"/>
                  </a:lnTo>
                  <a:lnTo>
                    <a:pt x="2649" y="81"/>
                  </a:lnTo>
                  <a:lnTo>
                    <a:pt x="2593" y="40"/>
                  </a:lnTo>
                  <a:lnTo>
                    <a:pt x="2530" y="13"/>
                  </a:lnTo>
                  <a:lnTo>
                    <a:pt x="2464" y="0"/>
                  </a:lnTo>
                  <a:lnTo>
                    <a:pt x="2396" y="0"/>
                  </a:lnTo>
                  <a:lnTo>
                    <a:pt x="2330" y="15"/>
                  </a:lnTo>
                  <a:lnTo>
                    <a:pt x="2268" y="42"/>
                  </a:lnTo>
                  <a:lnTo>
                    <a:pt x="2212" y="84"/>
                  </a:lnTo>
                  <a:lnTo>
                    <a:pt x="2187" y="112"/>
                  </a:lnTo>
                  <a:lnTo>
                    <a:pt x="2102" y="208"/>
                  </a:lnTo>
                  <a:lnTo>
                    <a:pt x="2085" y="227"/>
                  </a:lnTo>
                  <a:lnTo>
                    <a:pt x="2046" y="260"/>
                  </a:lnTo>
                  <a:lnTo>
                    <a:pt x="2003" y="286"/>
                  </a:lnTo>
                  <a:lnTo>
                    <a:pt x="1956" y="304"/>
                  </a:lnTo>
                  <a:lnTo>
                    <a:pt x="1907" y="317"/>
                  </a:lnTo>
                  <a:lnTo>
                    <a:pt x="1857" y="321"/>
                  </a:lnTo>
                  <a:lnTo>
                    <a:pt x="1807" y="317"/>
                  </a:lnTo>
                  <a:lnTo>
                    <a:pt x="1757" y="304"/>
                  </a:lnTo>
                  <a:lnTo>
                    <a:pt x="1733" y="295"/>
                  </a:lnTo>
                  <a:lnTo>
                    <a:pt x="1614" y="247"/>
                  </a:lnTo>
                  <a:lnTo>
                    <a:pt x="1580" y="234"/>
                  </a:lnTo>
                  <a:lnTo>
                    <a:pt x="1511" y="222"/>
                  </a:lnTo>
                  <a:lnTo>
                    <a:pt x="1443" y="225"/>
                  </a:lnTo>
                  <a:lnTo>
                    <a:pt x="1377" y="241"/>
                  </a:lnTo>
                  <a:lnTo>
                    <a:pt x="1317" y="271"/>
                  </a:lnTo>
                  <a:lnTo>
                    <a:pt x="1264" y="312"/>
                  </a:lnTo>
                  <a:lnTo>
                    <a:pt x="1220" y="365"/>
                  </a:lnTo>
                  <a:lnTo>
                    <a:pt x="1188" y="427"/>
                  </a:lnTo>
                  <a:lnTo>
                    <a:pt x="1177" y="461"/>
                  </a:lnTo>
                  <a:lnTo>
                    <a:pt x="1143" y="585"/>
                  </a:lnTo>
                  <a:lnTo>
                    <a:pt x="1136" y="610"/>
                  </a:lnTo>
                  <a:lnTo>
                    <a:pt x="1114" y="656"/>
                  </a:lnTo>
                  <a:lnTo>
                    <a:pt x="1086" y="698"/>
                  </a:lnTo>
                  <a:lnTo>
                    <a:pt x="1053" y="735"/>
                  </a:lnTo>
                  <a:lnTo>
                    <a:pt x="1014" y="767"/>
                  </a:lnTo>
                  <a:lnTo>
                    <a:pt x="971" y="793"/>
                  </a:lnTo>
                  <a:lnTo>
                    <a:pt x="924" y="811"/>
                  </a:lnTo>
                  <a:lnTo>
                    <a:pt x="874" y="822"/>
                  </a:lnTo>
                  <a:lnTo>
                    <a:pt x="847" y="825"/>
                  </a:lnTo>
                  <a:lnTo>
                    <a:pt x="720" y="832"/>
                  </a:lnTo>
                  <a:lnTo>
                    <a:pt x="684" y="836"/>
                  </a:lnTo>
                  <a:lnTo>
                    <a:pt x="616" y="855"/>
                  </a:lnTo>
                  <a:lnTo>
                    <a:pt x="555" y="887"/>
                  </a:lnTo>
                  <a:lnTo>
                    <a:pt x="504" y="930"/>
                  </a:lnTo>
                  <a:lnTo>
                    <a:pt x="462" y="984"/>
                  </a:lnTo>
                  <a:lnTo>
                    <a:pt x="433" y="1044"/>
                  </a:lnTo>
                  <a:lnTo>
                    <a:pt x="416" y="1110"/>
                  </a:lnTo>
                  <a:lnTo>
                    <a:pt x="414" y="1181"/>
                  </a:lnTo>
                  <a:lnTo>
                    <a:pt x="419" y="1217"/>
                  </a:lnTo>
                  <a:lnTo>
                    <a:pt x="441" y="1342"/>
                  </a:lnTo>
                  <a:lnTo>
                    <a:pt x="445" y="1367"/>
                  </a:lnTo>
                  <a:lnTo>
                    <a:pt x="447" y="1420"/>
                  </a:lnTo>
                  <a:lnTo>
                    <a:pt x="440" y="1469"/>
                  </a:lnTo>
                  <a:lnTo>
                    <a:pt x="426" y="1517"/>
                  </a:lnTo>
                  <a:lnTo>
                    <a:pt x="405" y="1562"/>
                  </a:lnTo>
                  <a:lnTo>
                    <a:pt x="377" y="1605"/>
                  </a:lnTo>
                  <a:lnTo>
                    <a:pt x="343" y="1641"/>
                  </a:lnTo>
                  <a:lnTo>
                    <a:pt x="302" y="1673"/>
                  </a:lnTo>
                  <a:lnTo>
                    <a:pt x="279" y="1686"/>
                  </a:lnTo>
                  <a:lnTo>
                    <a:pt x="168" y="1749"/>
                  </a:lnTo>
                  <a:lnTo>
                    <a:pt x="137" y="1767"/>
                  </a:lnTo>
                  <a:lnTo>
                    <a:pt x="84" y="1815"/>
                  </a:lnTo>
                  <a:lnTo>
                    <a:pt x="43" y="1870"/>
                  </a:lnTo>
                  <a:lnTo>
                    <a:pt x="15" y="1931"/>
                  </a:lnTo>
                  <a:lnTo>
                    <a:pt x="1" y="1997"/>
                  </a:lnTo>
                  <a:lnTo>
                    <a:pt x="0" y="2065"/>
                  </a:lnTo>
                  <a:lnTo>
                    <a:pt x="14" y="2132"/>
                  </a:lnTo>
                  <a:lnTo>
                    <a:pt x="42" y="2196"/>
                  </a:lnTo>
                  <a:lnTo>
                    <a:pt x="63" y="2227"/>
                  </a:lnTo>
                  <a:lnTo>
                    <a:pt x="138" y="2329"/>
                  </a:lnTo>
                  <a:lnTo>
                    <a:pt x="153" y="2350"/>
                  </a:lnTo>
                  <a:lnTo>
                    <a:pt x="176" y="2396"/>
                  </a:lnTo>
                  <a:lnTo>
                    <a:pt x="192" y="2445"/>
                  </a:lnTo>
                  <a:lnTo>
                    <a:pt x="200" y="2494"/>
                  </a:lnTo>
                  <a:lnTo>
                    <a:pt x="200" y="2544"/>
                  </a:lnTo>
                  <a:lnTo>
                    <a:pt x="193" y="2593"/>
                  </a:lnTo>
                  <a:lnTo>
                    <a:pt x="178" y="2641"/>
                  </a:lnTo>
                  <a:lnTo>
                    <a:pt x="155" y="2688"/>
                  </a:lnTo>
                  <a:lnTo>
                    <a:pt x="140" y="2710"/>
                  </a:lnTo>
                  <a:lnTo>
                    <a:pt x="67" y="2814"/>
                  </a:lnTo>
                  <a:lnTo>
                    <a:pt x="46" y="2844"/>
                  </a:lnTo>
                  <a:lnTo>
                    <a:pt x="19" y="2909"/>
                  </a:lnTo>
                  <a:lnTo>
                    <a:pt x="7" y="2976"/>
                  </a:lnTo>
                  <a:lnTo>
                    <a:pt x="8" y="3043"/>
                  </a:lnTo>
                  <a:lnTo>
                    <a:pt x="24" y="3110"/>
                  </a:lnTo>
                  <a:lnTo>
                    <a:pt x="53" y="3171"/>
                  </a:lnTo>
                  <a:lnTo>
                    <a:pt x="94" y="3225"/>
                  </a:lnTo>
                  <a:lnTo>
                    <a:pt x="147" y="3271"/>
                  </a:lnTo>
                  <a:lnTo>
                    <a:pt x="178" y="3290"/>
                  </a:lnTo>
                  <a:lnTo>
                    <a:pt x="290" y="3350"/>
                  </a:lnTo>
                  <a:lnTo>
                    <a:pt x="313" y="3363"/>
                  </a:lnTo>
                  <a:lnTo>
                    <a:pt x="355" y="3394"/>
                  </a:lnTo>
                  <a:lnTo>
                    <a:pt x="389" y="3431"/>
                  </a:lnTo>
                  <a:lnTo>
                    <a:pt x="418" y="3472"/>
                  </a:lnTo>
                  <a:lnTo>
                    <a:pt x="440" y="3517"/>
                  </a:lnTo>
                  <a:lnTo>
                    <a:pt x="455" y="3565"/>
                  </a:lnTo>
                  <a:lnTo>
                    <a:pt x="462" y="3615"/>
                  </a:lnTo>
                  <a:lnTo>
                    <a:pt x="461" y="3666"/>
                  </a:lnTo>
                  <a:lnTo>
                    <a:pt x="458" y="3691"/>
                  </a:lnTo>
                  <a:lnTo>
                    <a:pt x="436" y="3819"/>
                  </a:lnTo>
                  <a:lnTo>
                    <a:pt x="432" y="3855"/>
                  </a:lnTo>
                  <a:lnTo>
                    <a:pt x="435" y="3925"/>
                  </a:lnTo>
                  <a:lnTo>
                    <a:pt x="453" y="3991"/>
                  </a:lnTo>
                  <a:lnTo>
                    <a:pt x="484" y="4051"/>
                  </a:lnTo>
                  <a:lnTo>
                    <a:pt x="526" y="4103"/>
                  </a:lnTo>
                  <a:lnTo>
                    <a:pt x="578" y="4146"/>
                  </a:lnTo>
                  <a:lnTo>
                    <a:pt x="640" y="4177"/>
                  </a:lnTo>
                  <a:lnTo>
                    <a:pt x="708" y="4195"/>
                  </a:lnTo>
                  <a:lnTo>
                    <a:pt x="744" y="4198"/>
                  </a:lnTo>
                  <a:lnTo>
                    <a:pt x="872" y="4203"/>
                  </a:lnTo>
                  <a:lnTo>
                    <a:pt x="898" y="4205"/>
                  </a:lnTo>
                  <a:lnTo>
                    <a:pt x="948" y="4215"/>
                  </a:lnTo>
                  <a:lnTo>
                    <a:pt x="995" y="4233"/>
                  </a:lnTo>
                  <a:lnTo>
                    <a:pt x="1039" y="4257"/>
                  </a:lnTo>
                  <a:lnTo>
                    <a:pt x="1078" y="4288"/>
                  </a:lnTo>
                  <a:lnTo>
                    <a:pt x="1112" y="4324"/>
                  </a:lnTo>
                  <a:lnTo>
                    <a:pt x="1141" y="4367"/>
                  </a:lnTo>
                  <a:lnTo>
                    <a:pt x="1163" y="4413"/>
                  </a:lnTo>
                  <a:lnTo>
                    <a:pt x="1171" y="4438"/>
                  </a:lnTo>
                  <a:lnTo>
                    <a:pt x="1206" y="4561"/>
                  </a:lnTo>
                  <a:lnTo>
                    <a:pt x="1217" y="4596"/>
                  </a:lnTo>
                  <a:lnTo>
                    <a:pt x="1250" y="4657"/>
                  </a:lnTo>
                  <a:lnTo>
                    <a:pt x="1295" y="4709"/>
                  </a:lnTo>
                  <a:lnTo>
                    <a:pt x="1349" y="4749"/>
                  </a:lnTo>
                  <a:lnTo>
                    <a:pt x="1410" y="4779"/>
                  </a:lnTo>
                  <a:lnTo>
                    <a:pt x="1476" y="4794"/>
                  </a:lnTo>
                  <a:lnTo>
                    <a:pt x="1544" y="4796"/>
                  </a:lnTo>
                  <a:lnTo>
                    <a:pt x="1613" y="4783"/>
                  </a:lnTo>
                  <a:lnTo>
                    <a:pt x="1647" y="4770"/>
                  </a:lnTo>
                  <a:lnTo>
                    <a:pt x="1765" y="4719"/>
                  </a:lnTo>
                  <a:lnTo>
                    <a:pt x="1789" y="4709"/>
                  </a:lnTo>
                  <a:lnTo>
                    <a:pt x="1839" y="4697"/>
                  </a:lnTo>
                  <a:lnTo>
                    <a:pt x="1889" y="4692"/>
                  </a:lnTo>
                  <a:lnTo>
                    <a:pt x="1939" y="4695"/>
                  </a:lnTo>
                  <a:lnTo>
                    <a:pt x="1988" y="4706"/>
                  </a:lnTo>
                  <a:lnTo>
                    <a:pt x="2035" y="4724"/>
                  </a:lnTo>
                  <a:lnTo>
                    <a:pt x="2078" y="4749"/>
                  </a:lnTo>
                  <a:lnTo>
                    <a:pt x="2118" y="4782"/>
                  </a:lnTo>
                  <a:lnTo>
                    <a:pt x="2136" y="4801"/>
                  </a:lnTo>
                  <a:lnTo>
                    <a:pt x="2222" y="4896"/>
                  </a:lnTo>
                  <a:lnTo>
                    <a:pt x="2247" y="4922"/>
                  </a:lnTo>
                  <a:lnTo>
                    <a:pt x="2304" y="4963"/>
                  </a:lnTo>
                  <a:lnTo>
                    <a:pt x="2367" y="4991"/>
                  </a:lnTo>
                  <a:lnTo>
                    <a:pt x="2433" y="5004"/>
                  </a:lnTo>
                  <a:lnTo>
                    <a:pt x="2501" y="5004"/>
                  </a:lnTo>
                  <a:lnTo>
                    <a:pt x="2567" y="4989"/>
                  </a:lnTo>
                  <a:lnTo>
                    <a:pt x="2629" y="4960"/>
                  </a:lnTo>
                  <a:lnTo>
                    <a:pt x="2685" y="4919"/>
                  </a:lnTo>
                  <a:lnTo>
                    <a:pt x="2709" y="4892"/>
                  </a:lnTo>
                  <a:lnTo>
                    <a:pt x="2794" y="4796"/>
                  </a:lnTo>
                  <a:lnTo>
                    <a:pt x="2812" y="4777"/>
                  </a:lnTo>
                  <a:lnTo>
                    <a:pt x="2851" y="4743"/>
                  </a:lnTo>
                  <a:lnTo>
                    <a:pt x="2894" y="4717"/>
                  </a:lnTo>
                  <a:lnTo>
                    <a:pt x="2940" y="4699"/>
                  </a:lnTo>
                  <a:lnTo>
                    <a:pt x="2990" y="4687"/>
                  </a:lnTo>
                  <a:lnTo>
                    <a:pt x="3040" y="4683"/>
                  </a:lnTo>
                  <a:lnTo>
                    <a:pt x="3090" y="4687"/>
                  </a:lnTo>
                  <a:lnTo>
                    <a:pt x="3140" y="4698"/>
                  </a:lnTo>
                  <a:lnTo>
                    <a:pt x="3164" y="4708"/>
                  </a:lnTo>
                  <a:lnTo>
                    <a:pt x="3282" y="4756"/>
                  </a:lnTo>
                  <a:lnTo>
                    <a:pt x="3316" y="4770"/>
                  </a:lnTo>
                  <a:lnTo>
                    <a:pt x="3385" y="4782"/>
                  </a:lnTo>
                  <a:lnTo>
                    <a:pt x="3453" y="4779"/>
                  </a:lnTo>
                  <a:lnTo>
                    <a:pt x="3519" y="4763"/>
                  </a:lnTo>
                  <a:lnTo>
                    <a:pt x="3579" y="4732"/>
                  </a:lnTo>
                  <a:lnTo>
                    <a:pt x="3632" y="4691"/>
                  </a:lnTo>
                  <a:lnTo>
                    <a:pt x="3676" y="4639"/>
                  </a:lnTo>
                  <a:lnTo>
                    <a:pt x="3709" y="4577"/>
                  </a:lnTo>
                  <a:lnTo>
                    <a:pt x="3720" y="4542"/>
                  </a:lnTo>
                  <a:lnTo>
                    <a:pt x="3753" y="4419"/>
                  </a:lnTo>
                  <a:lnTo>
                    <a:pt x="3761" y="4394"/>
                  </a:lnTo>
                  <a:lnTo>
                    <a:pt x="3783" y="4348"/>
                  </a:lnTo>
                  <a:lnTo>
                    <a:pt x="3810" y="4305"/>
                  </a:lnTo>
                  <a:lnTo>
                    <a:pt x="3844" y="4268"/>
                  </a:lnTo>
                  <a:lnTo>
                    <a:pt x="3883" y="4237"/>
                  </a:lnTo>
                  <a:lnTo>
                    <a:pt x="3926" y="4211"/>
                  </a:lnTo>
                  <a:lnTo>
                    <a:pt x="3973" y="4193"/>
                  </a:lnTo>
                  <a:lnTo>
                    <a:pt x="4022" y="4182"/>
                  </a:lnTo>
                  <a:lnTo>
                    <a:pt x="4049" y="4179"/>
                  </a:lnTo>
                  <a:lnTo>
                    <a:pt x="4177" y="4172"/>
                  </a:lnTo>
                  <a:lnTo>
                    <a:pt x="4213" y="4168"/>
                  </a:lnTo>
                  <a:lnTo>
                    <a:pt x="4280" y="4149"/>
                  </a:lnTo>
                  <a:lnTo>
                    <a:pt x="4341" y="4116"/>
                  </a:lnTo>
                  <a:lnTo>
                    <a:pt x="4393" y="4073"/>
                  </a:lnTo>
                  <a:lnTo>
                    <a:pt x="4434" y="4020"/>
                  </a:lnTo>
                  <a:lnTo>
                    <a:pt x="4464" y="3960"/>
                  </a:lnTo>
                  <a:lnTo>
                    <a:pt x="4481" y="3893"/>
                  </a:lnTo>
                  <a:lnTo>
                    <a:pt x="4483" y="3823"/>
                  </a:lnTo>
                  <a:lnTo>
                    <a:pt x="4478" y="3787"/>
                  </a:lnTo>
                  <a:lnTo>
                    <a:pt x="4455" y="3661"/>
                  </a:lnTo>
                  <a:lnTo>
                    <a:pt x="4451" y="3636"/>
                  </a:lnTo>
                  <a:lnTo>
                    <a:pt x="4450" y="3584"/>
                  </a:lnTo>
                  <a:lnTo>
                    <a:pt x="4457" y="3534"/>
                  </a:lnTo>
                  <a:lnTo>
                    <a:pt x="4471" y="3486"/>
                  </a:lnTo>
                  <a:lnTo>
                    <a:pt x="4492" y="3441"/>
                  </a:lnTo>
                  <a:lnTo>
                    <a:pt x="4520" y="3399"/>
                  </a:lnTo>
                  <a:lnTo>
                    <a:pt x="4554" y="3362"/>
                  </a:lnTo>
                  <a:lnTo>
                    <a:pt x="4595" y="3331"/>
                  </a:lnTo>
                  <a:lnTo>
                    <a:pt x="4617" y="3318"/>
                  </a:lnTo>
                  <a:lnTo>
                    <a:pt x="4729" y="3254"/>
                  </a:lnTo>
                  <a:lnTo>
                    <a:pt x="4760" y="3236"/>
                  </a:lnTo>
                  <a:lnTo>
                    <a:pt x="4812" y="3190"/>
                  </a:lnTo>
                  <a:lnTo>
                    <a:pt x="4854" y="3135"/>
                  </a:lnTo>
                  <a:lnTo>
                    <a:pt x="4881" y="3073"/>
                  </a:lnTo>
                  <a:lnTo>
                    <a:pt x="4896" y="3007"/>
                  </a:lnTo>
                  <a:lnTo>
                    <a:pt x="4896" y="2939"/>
                  </a:lnTo>
                  <a:lnTo>
                    <a:pt x="4883" y="2872"/>
                  </a:lnTo>
                  <a:lnTo>
                    <a:pt x="4855" y="2807"/>
                  </a:lnTo>
                  <a:lnTo>
                    <a:pt x="4834" y="2777"/>
                  </a:lnTo>
                  <a:close/>
                  <a:moveTo>
                    <a:pt x="2446" y="4134"/>
                  </a:moveTo>
                  <a:lnTo>
                    <a:pt x="2362" y="4133"/>
                  </a:lnTo>
                  <a:lnTo>
                    <a:pt x="2199" y="4115"/>
                  </a:lnTo>
                  <a:lnTo>
                    <a:pt x="2039" y="4083"/>
                  </a:lnTo>
                  <a:lnTo>
                    <a:pt x="1885" y="4035"/>
                  </a:lnTo>
                  <a:lnTo>
                    <a:pt x="1740" y="3973"/>
                  </a:lnTo>
                  <a:lnTo>
                    <a:pt x="1601" y="3897"/>
                  </a:lnTo>
                  <a:lnTo>
                    <a:pt x="1471" y="3810"/>
                  </a:lnTo>
                  <a:lnTo>
                    <a:pt x="1349" y="3710"/>
                  </a:lnTo>
                  <a:lnTo>
                    <a:pt x="1239" y="3599"/>
                  </a:lnTo>
                  <a:lnTo>
                    <a:pt x="1140" y="3477"/>
                  </a:lnTo>
                  <a:lnTo>
                    <a:pt x="1051" y="3348"/>
                  </a:lnTo>
                  <a:lnTo>
                    <a:pt x="976" y="3209"/>
                  </a:lnTo>
                  <a:lnTo>
                    <a:pt x="914" y="3062"/>
                  </a:lnTo>
                  <a:lnTo>
                    <a:pt x="867" y="2909"/>
                  </a:lnTo>
                  <a:lnTo>
                    <a:pt x="833" y="2750"/>
                  </a:lnTo>
                  <a:lnTo>
                    <a:pt x="816" y="2585"/>
                  </a:lnTo>
                  <a:lnTo>
                    <a:pt x="815" y="2501"/>
                  </a:lnTo>
                  <a:lnTo>
                    <a:pt x="816" y="2417"/>
                  </a:lnTo>
                  <a:lnTo>
                    <a:pt x="833" y="2253"/>
                  </a:lnTo>
                  <a:lnTo>
                    <a:pt x="867" y="2093"/>
                  </a:lnTo>
                  <a:lnTo>
                    <a:pt x="914" y="1940"/>
                  </a:lnTo>
                  <a:lnTo>
                    <a:pt x="976" y="1793"/>
                  </a:lnTo>
                  <a:lnTo>
                    <a:pt x="1051" y="1655"/>
                  </a:lnTo>
                  <a:lnTo>
                    <a:pt x="1140" y="1524"/>
                  </a:lnTo>
                  <a:lnTo>
                    <a:pt x="1239" y="1404"/>
                  </a:lnTo>
                  <a:lnTo>
                    <a:pt x="1349" y="1292"/>
                  </a:lnTo>
                  <a:lnTo>
                    <a:pt x="1471" y="1193"/>
                  </a:lnTo>
                  <a:lnTo>
                    <a:pt x="1601" y="1104"/>
                  </a:lnTo>
                  <a:lnTo>
                    <a:pt x="1740" y="1029"/>
                  </a:lnTo>
                  <a:lnTo>
                    <a:pt x="1885" y="967"/>
                  </a:lnTo>
                  <a:lnTo>
                    <a:pt x="2039" y="919"/>
                  </a:lnTo>
                  <a:lnTo>
                    <a:pt x="2199" y="886"/>
                  </a:lnTo>
                  <a:lnTo>
                    <a:pt x="2362" y="870"/>
                  </a:lnTo>
                  <a:lnTo>
                    <a:pt x="2446" y="868"/>
                  </a:lnTo>
                  <a:lnTo>
                    <a:pt x="2531" y="870"/>
                  </a:lnTo>
                  <a:lnTo>
                    <a:pt x="2694" y="886"/>
                  </a:lnTo>
                  <a:lnTo>
                    <a:pt x="2854" y="919"/>
                  </a:lnTo>
                  <a:lnTo>
                    <a:pt x="3008" y="967"/>
                  </a:lnTo>
                  <a:lnTo>
                    <a:pt x="3153" y="1029"/>
                  </a:lnTo>
                  <a:lnTo>
                    <a:pt x="3292" y="1104"/>
                  </a:lnTo>
                  <a:lnTo>
                    <a:pt x="3422" y="1193"/>
                  </a:lnTo>
                  <a:lnTo>
                    <a:pt x="3544" y="1292"/>
                  </a:lnTo>
                  <a:lnTo>
                    <a:pt x="3654" y="1404"/>
                  </a:lnTo>
                  <a:lnTo>
                    <a:pt x="3753" y="1524"/>
                  </a:lnTo>
                  <a:lnTo>
                    <a:pt x="3842" y="1655"/>
                  </a:lnTo>
                  <a:lnTo>
                    <a:pt x="3917" y="1793"/>
                  </a:lnTo>
                  <a:lnTo>
                    <a:pt x="3979" y="1940"/>
                  </a:lnTo>
                  <a:lnTo>
                    <a:pt x="4026" y="2093"/>
                  </a:lnTo>
                  <a:lnTo>
                    <a:pt x="4060" y="2253"/>
                  </a:lnTo>
                  <a:lnTo>
                    <a:pt x="4077" y="2417"/>
                  </a:lnTo>
                  <a:lnTo>
                    <a:pt x="4078" y="2501"/>
                  </a:lnTo>
                  <a:lnTo>
                    <a:pt x="4077" y="2585"/>
                  </a:lnTo>
                  <a:lnTo>
                    <a:pt x="4060" y="2750"/>
                  </a:lnTo>
                  <a:lnTo>
                    <a:pt x="4026" y="2909"/>
                  </a:lnTo>
                  <a:lnTo>
                    <a:pt x="3979" y="3062"/>
                  </a:lnTo>
                  <a:lnTo>
                    <a:pt x="3917" y="3209"/>
                  </a:lnTo>
                  <a:lnTo>
                    <a:pt x="3842" y="3348"/>
                  </a:lnTo>
                  <a:lnTo>
                    <a:pt x="3753" y="3477"/>
                  </a:lnTo>
                  <a:lnTo>
                    <a:pt x="3654" y="3599"/>
                  </a:lnTo>
                  <a:lnTo>
                    <a:pt x="3544" y="3710"/>
                  </a:lnTo>
                  <a:lnTo>
                    <a:pt x="3422" y="3810"/>
                  </a:lnTo>
                  <a:lnTo>
                    <a:pt x="3292" y="3897"/>
                  </a:lnTo>
                  <a:lnTo>
                    <a:pt x="3153" y="3973"/>
                  </a:lnTo>
                  <a:lnTo>
                    <a:pt x="3008" y="4035"/>
                  </a:lnTo>
                  <a:lnTo>
                    <a:pt x="2854" y="4083"/>
                  </a:lnTo>
                  <a:lnTo>
                    <a:pt x="2694" y="4115"/>
                  </a:lnTo>
                  <a:lnTo>
                    <a:pt x="2531" y="4133"/>
                  </a:lnTo>
                  <a:lnTo>
                    <a:pt x="2446" y="4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9815513" y="-528638"/>
              <a:ext cx="420688" cy="423863"/>
            </a:xfrm>
            <a:custGeom>
              <a:avLst/>
              <a:gdLst>
                <a:gd name="T0" fmla="*/ 1131 w 1592"/>
                <a:gd name="T1" fmla="*/ 0 h 1602"/>
                <a:gd name="T2" fmla="*/ 1075 w 1592"/>
                <a:gd name="T3" fmla="*/ 4 h 1602"/>
                <a:gd name="T4" fmla="*/ 1048 w 1592"/>
                <a:gd name="T5" fmla="*/ 105 h 1602"/>
                <a:gd name="T6" fmla="*/ 1040 w 1592"/>
                <a:gd name="T7" fmla="*/ 132 h 1602"/>
                <a:gd name="T8" fmla="*/ 1019 w 1592"/>
                <a:gd name="T9" fmla="*/ 186 h 1602"/>
                <a:gd name="T10" fmla="*/ 983 w 1592"/>
                <a:gd name="T11" fmla="*/ 263 h 1602"/>
                <a:gd name="T12" fmla="*/ 920 w 1592"/>
                <a:gd name="T13" fmla="*/ 354 h 1602"/>
                <a:gd name="T14" fmla="*/ 844 w 1592"/>
                <a:gd name="T15" fmla="*/ 434 h 1602"/>
                <a:gd name="T16" fmla="*/ 756 w 1592"/>
                <a:gd name="T17" fmla="*/ 501 h 1602"/>
                <a:gd name="T18" fmla="*/ 659 w 1592"/>
                <a:gd name="T19" fmla="*/ 553 h 1602"/>
                <a:gd name="T20" fmla="*/ 555 w 1592"/>
                <a:gd name="T21" fmla="*/ 589 h 1602"/>
                <a:gd name="T22" fmla="*/ 471 w 1592"/>
                <a:gd name="T23" fmla="*/ 604 h 1602"/>
                <a:gd name="T24" fmla="*/ 415 w 1592"/>
                <a:gd name="T25" fmla="*/ 609 h 1602"/>
                <a:gd name="T26" fmla="*/ 386 w 1592"/>
                <a:gd name="T27" fmla="*/ 609 h 1602"/>
                <a:gd name="T28" fmla="*/ 352 w 1592"/>
                <a:gd name="T29" fmla="*/ 609 h 1602"/>
                <a:gd name="T30" fmla="*/ 286 w 1592"/>
                <a:gd name="T31" fmla="*/ 602 h 1602"/>
                <a:gd name="T32" fmla="*/ 220 w 1592"/>
                <a:gd name="T33" fmla="*/ 589 h 1602"/>
                <a:gd name="T34" fmla="*/ 156 w 1592"/>
                <a:gd name="T35" fmla="*/ 570 h 1602"/>
                <a:gd name="T36" fmla="*/ 125 w 1592"/>
                <a:gd name="T37" fmla="*/ 558 h 1602"/>
                <a:gd name="T38" fmla="*/ 30 w 1592"/>
                <a:gd name="T39" fmla="*/ 518 h 1602"/>
                <a:gd name="T40" fmla="*/ 0 w 1592"/>
                <a:gd name="T41" fmla="*/ 553 h 1602"/>
                <a:gd name="T42" fmla="*/ 465 w 1592"/>
                <a:gd name="T43" fmla="*/ 1401 h 1602"/>
                <a:gd name="T44" fmla="*/ 476 w 1592"/>
                <a:gd name="T45" fmla="*/ 1419 h 1602"/>
                <a:gd name="T46" fmla="*/ 504 w 1592"/>
                <a:gd name="T47" fmla="*/ 1450 h 1602"/>
                <a:gd name="T48" fmla="*/ 537 w 1592"/>
                <a:gd name="T49" fmla="*/ 1474 h 1602"/>
                <a:gd name="T50" fmla="*/ 575 w 1592"/>
                <a:gd name="T51" fmla="*/ 1490 h 1602"/>
                <a:gd name="T52" fmla="*/ 596 w 1592"/>
                <a:gd name="T53" fmla="*/ 1495 h 1602"/>
                <a:gd name="T54" fmla="*/ 1156 w 1592"/>
                <a:gd name="T55" fmla="*/ 1599 h 1602"/>
                <a:gd name="T56" fmla="*/ 1173 w 1592"/>
                <a:gd name="T57" fmla="*/ 1602 h 1602"/>
                <a:gd name="T58" fmla="*/ 1205 w 1592"/>
                <a:gd name="T59" fmla="*/ 1602 h 1602"/>
                <a:gd name="T60" fmla="*/ 1237 w 1592"/>
                <a:gd name="T61" fmla="*/ 1597 h 1602"/>
                <a:gd name="T62" fmla="*/ 1267 w 1592"/>
                <a:gd name="T63" fmla="*/ 1587 h 1602"/>
                <a:gd name="T64" fmla="*/ 1296 w 1592"/>
                <a:gd name="T65" fmla="*/ 1571 h 1602"/>
                <a:gd name="T66" fmla="*/ 1321 w 1592"/>
                <a:gd name="T67" fmla="*/ 1552 h 1602"/>
                <a:gd name="T68" fmla="*/ 1342 w 1592"/>
                <a:gd name="T69" fmla="*/ 1528 h 1602"/>
                <a:gd name="T70" fmla="*/ 1359 w 1592"/>
                <a:gd name="T71" fmla="*/ 1500 h 1602"/>
                <a:gd name="T72" fmla="*/ 1366 w 1592"/>
                <a:gd name="T73" fmla="*/ 1483 h 1602"/>
                <a:gd name="T74" fmla="*/ 1578 w 1592"/>
                <a:gd name="T75" fmla="*/ 954 h 1602"/>
                <a:gd name="T76" fmla="*/ 1586 w 1592"/>
                <a:gd name="T77" fmla="*/ 934 h 1602"/>
                <a:gd name="T78" fmla="*/ 1592 w 1592"/>
                <a:gd name="T79" fmla="*/ 893 h 1602"/>
                <a:gd name="T80" fmla="*/ 1590 w 1592"/>
                <a:gd name="T81" fmla="*/ 851 h 1602"/>
                <a:gd name="T82" fmla="*/ 1578 w 1592"/>
                <a:gd name="T83" fmla="*/ 811 h 1602"/>
                <a:gd name="T84" fmla="*/ 1568 w 1592"/>
                <a:gd name="T85" fmla="*/ 793 h 1602"/>
                <a:gd name="T86" fmla="*/ 1131 w 1592"/>
                <a:gd name="T87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2" h="1602">
                  <a:moveTo>
                    <a:pt x="1131" y="0"/>
                  </a:moveTo>
                  <a:lnTo>
                    <a:pt x="1075" y="4"/>
                  </a:lnTo>
                  <a:lnTo>
                    <a:pt x="1048" y="105"/>
                  </a:lnTo>
                  <a:lnTo>
                    <a:pt x="1040" y="132"/>
                  </a:lnTo>
                  <a:lnTo>
                    <a:pt x="1019" y="186"/>
                  </a:lnTo>
                  <a:lnTo>
                    <a:pt x="983" y="263"/>
                  </a:lnTo>
                  <a:lnTo>
                    <a:pt x="920" y="354"/>
                  </a:lnTo>
                  <a:lnTo>
                    <a:pt x="844" y="434"/>
                  </a:lnTo>
                  <a:lnTo>
                    <a:pt x="756" y="501"/>
                  </a:lnTo>
                  <a:lnTo>
                    <a:pt x="659" y="553"/>
                  </a:lnTo>
                  <a:lnTo>
                    <a:pt x="555" y="589"/>
                  </a:lnTo>
                  <a:lnTo>
                    <a:pt x="471" y="604"/>
                  </a:lnTo>
                  <a:lnTo>
                    <a:pt x="415" y="609"/>
                  </a:lnTo>
                  <a:lnTo>
                    <a:pt x="386" y="609"/>
                  </a:lnTo>
                  <a:lnTo>
                    <a:pt x="352" y="609"/>
                  </a:lnTo>
                  <a:lnTo>
                    <a:pt x="286" y="602"/>
                  </a:lnTo>
                  <a:lnTo>
                    <a:pt x="220" y="589"/>
                  </a:lnTo>
                  <a:lnTo>
                    <a:pt x="156" y="570"/>
                  </a:lnTo>
                  <a:lnTo>
                    <a:pt x="125" y="558"/>
                  </a:lnTo>
                  <a:lnTo>
                    <a:pt x="30" y="518"/>
                  </a:lnTo>
                  <a:lnTo>
                    <a:pt x="0" y="553"/>
                  </a:lnTo>
                  <a:lnTo>
                    <a:pt x="465" y="1401"/>
                  </a:lnTo>
                  <a:lnTo>
                    <a:pt x="476" y="1419"/>
                  </a:lnTo>
                  <a:lnTo>
                    <a:pt x="504" y="1450"/>
                  </a:lnTo>
                  <a:lnTo>
                    <a:pt x="537" y="1474"/>
                  </a:lnTo>
                  <a:lnTo>
                    <a:pt x="575" y="1490"/>
                  </a:lnTo>
                  <a:lnTo>
                    <a:pt x="596" y="1495"/>
                  </a:lnTo>
                  <a:lnTo>
                    <a:pt x="1156" y="1599"/>
                  </a:lnTo>
                  <a:lnTo>
                    <a:pt x="1173" y="1602"/>
                  </a:lnTo>
                  <a:lnTo>
                    <a:pt x="1205" y="1602"/>
                  </a:lnTo>
                  <a:lnTo>
                    <a:pt x="1237" y="1597"/>
                  </a:lnTo>
                  <a:lnTo>
                    <a:pt x="1267" y="1587"/>
                  </a:lnTo>
                  <a:lnTo>
                    <a:pt x="1296" y="1571"/>
                  </a:lnTo>
                  <a:lnTo>
                    <a:pt x="1321" y="1552"/>
                  </a:lnTo>
                  <a:lnTo>
                    <a:pt x="1342" y="1528"/>
                  </a:lnTo>
                  <a:lnTo>
                    <a:pt x="1359" y="1500"/>
                  </a:lnTo>
                  <a:lnTo>
                    <a:pt x="1366" y="1483"/>
                  </a:lnTo>
                  <a:lnTo>
                    <a:pt x="1578" y="954"/>
                  </a:lnTo>
                  <a:lnTo>
                    <a:pt x="1586" y="934"/>
                  </a:lnTo>
                  <a:lnTo>
                    <a:pt x="1592" y="893"/>
                  </a:lnTo>
                  <a:lnTo>
                    <a:pt x="1590" y="851"/>
                  </a:lnTo>
                  <a:lnTo>
                    <a:pt x="1578" y="811"/>
                  </a:lnTo>
                  <a:lnTo>
                    <a:pt x="1568" y="793"/>
                  </a:lnTo>
                  <a:lnTo>
                    <a:pt x="1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9091613" y="-522288"/>
              <a:ext cx="425450" cy="417513"/>
            </a:xfrm>
            <a:custGeom>
              <a:avLst/>
              <a:gdLst>
                <a:gd name="T0" fmla="*/ 1505 w 1605"/>
                <a:gd name="T1" fmla="*/ 541 h 1577"/>
                <a:gd name="T2" fmla="*/ 1472 w 1605"/>
                <a:gd name="T3" fmla="*/ 554 h 1577"/>
                <a:gd name="T4" fmla="*/ 1406 w 1605"/>
                <a:gd name="T5" fmla="*/ 575 h 1577"/>
                <a:gd name="T6" fmla="*/ 1338 w 1605"/>
                <a:gd name="T7" fmla="*/ 589 h 1577"/>
                <a:gd name="T8" fmla="*/ 1269 w 1605"/>
                <a:gd name="T9" fmla="*/ 596 h 1577"/>
                <a:gd name="T10" fmla="*/ 1234 w 1605"/>
                <a:gd name="T11" fmla="*/ 597 h 1577"/>
                <a:gd name="T12" fmla="*/ 1177 w 1605"/>
                <a:gd name="T13" fmla="*/ 595 h 1577"/>
                <a:gd name="T14" fmla="*/ 1067 w 1605"/>
                <a:gd name="T15" fmla="*/ 577 h 1577"/>
                <a:gd name="T16" fmla="*/ 963 w 1605"/>
                <a:gd name="T17" fmla="*/ 542 h 1577"/>
                <a:gd name="T18" fmla="*/ 867 w 1605"/>
                <a:gd name="T19" fmla="*/ 491 h 1577"/>
                <a:gd name="T20" fmla="*/ 779 w 1605"/>
                <a:gd name="T21" fmla="*/ 426 h 1577"/>
                <a:gd name="T22" fmla="*/ 703 w 1605"/>
                <a:gd name="T23" fmla="*/ 347 h 1577"/>
                <a:gd name="T24" fmla="*/ 641 w 1605"/>
                <a:gd name="T25" fmla="*/ 257 h 1577"/>
                <a:gd name="T26" fmla="*/ 593 w 1605"/>
                <a:gd name="T27" fmla="*/ 156 h 1577"/>
                <a:gd name="T28" fmla="*/ 575 w 1605"/>
                <a:gd name="T29" fmla="*/ 103 h 1577"/>
                <a:gd name="T30" fmla="*/ 546 w 1605"/>
                <a:gd name="T31" fmla="*/ 4 h 1577"/>
                <a:gd name="T32" fmla="*/ 446 w 1605"/>
                <a:gd name="T33" fmla="*/ 0 h 1577"/>
                <a:gd name="T34" fmla="*/ 24 w 1605"/>
                <a:gd name="T35" fmla="*/ 768 h 1577"/>
                <a:gd name="T36" fmla="*/ 14 w 1605"/>
                <a:gd name="T37" fmla="*/ 787 h 1577"/>
                <a:gd name="T38" fmla="*/ 3 w 1605"/>
                <a:gd name="T39" fmla="*/ 826 h 1577"/>
                <a:gd name="T40" fmla="*/ 0 w 1605"/>
                <a:gd name="T41" fmla="*/ 868 h 1577"/>
                <a:gd name="T42" fmla="*/ 7 w 1605"/>
                <a:gd name="T43" fmla="*/ 909 h 1577"/>
                <a:gd name="T44" fmla="*/ 14 w 1605"/>
                <a:gd name="T45" fmla="*/ 929 h 1577"/>
                <a:gd name="T46" fmla="*/ 226 w 1605"/>
                <a:gd name="T47" fmla="*/ 1459 h 1577"/>
                <a:gd name="T48" fmla="*/ 233 w 1605"/>
                <a:gd name="T49" fmla="*/ 1475 h 1577"/>
                <a:gd name="T50" fmla="*/ 250 w 1605"/>
                <a:gd name="T51" fmla="*/ 1503 h 1577"/>
                <a:gd name="T52" fmla="*/ 272 w 1605"/>
                <a:gd name="T53" fmla="*/ 1527 h 1577"/>
                <a:gd name="T54" fmla="*/ 297 w 1605"/>
                <a:gd name="T55" fmla="*/ 1547 h 1577"/>
                <a:gd name="T56" fmla="*/ 325 w 1605"/>
                <a:gd name="T57" fmla="*/ 1562 h 1577"/>
                <a:gd name="T58" fmla="*/ 355 w 1605"/>
                <a:gd name="T59" fmla="*/ 1572 h 1577"/>
                <a:gd name="T60" fmla="*/ 387 w 1605"/>
                <a:gd name="T61" fmla="*/ 1577 h 1577"/>
                <a:gd name="T62" fmla="*/ 419 w 1605"/>
                <a:gd name="T63" fmla="*/ 1577 h 1577"/>
                <a:gd name="T64" fmla="*/ 436 w 1605"/>
                <a:gd name="T65" fmla="*/ 1575 h 1577"/>
                <a:gd name="T66" fmla="*/ 996 w 1605"/>
                <a:gd name="T67" fmla="*/ 1470 h 1577"/>
                <a:gd name="T68" fmla="*/ 1017 w 1605"/>
                <a:gd name="T69" fmla="*/ 1465 h 1577"/>
                <a:gd name="T70" fmla="*/ 1055 w 1605"/>
                <a:gd name="T71" fmla="*/ 1449 h 1577"/>
                <a:gd name="T72" fmla="*/ 1088 w 1605"/>
                <a:gd name="T73" fmla="*/ 1425 h 1577"/>
                <a:gd name="T74" fmla="*/ 1117 w 1605"/>
                <a:gd name="T75" fmla="*/ 1394 h 1577"/>
                <a:gd name="T76" fmla="*/ 1127 w 1605"/>
                <a:gd name="T77" fmla="*/ 1376 h 1577"/>
                <a:gd name="T78" fmla="*/ 1605 w 1605"/>
                <a:gd name="T79" fmla="*/ 506 h 1577"/>
                <a:gd name="T80" fmla="*/ 1601 w 1605"/>
                <a:gd name="T81" fmla="*/ 502 h 1577"/>
                <a:gd name="T82" fmla="*/ 1505 w 1605"/>
                <a:gd name="T83" fmla="*/ 541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05" h="1577">
                  <a:moveTo>
                    <a:pt x="1505" y="541"/>
                  </a:moveTo>
                  <a:lnTo>
                    <a:pt x="1472" y="554"/>
                  </a:lnTo>
                  <a:lnTo>
                    <a:pt x="1406" y="575"/>
                  </a:lnTo>
                  <a:lnTo>
                    <a:pt x="1338" y="589"/>
                  </a:lnTo>
                  <a:lnTo>
                    <a:pt x="1269" y="596"/>
                  </a:lnTo>
                  <a:lnTo>
                    <a:pt x="1234" y="597"/>
                  </a:lnTo>
                  <a:lnTo>
                    <a:pt x="1177" y="595"/>
                  </a:lnTo>
                  <a:lnTo>
                    <a:pt x="1067" y="577"/>
                  </a:lnTo>
                  <a:lnTo>
                    <a:pt x="963" y="542"/>
                  </a:lnTo>
                  <a:lnTo>
                    <a:pt x="867" y="491"/>
                  </a:lnTo>
                  <a:lnTo>
                    <a:pt x="779" y="426"/>
                  </a:lnTo>
                  <a:lnTo>
                    <a:pt x="703" y="347"/>
                  </a:lnTo>
                  <a:lnTo>
                    <a:pt x="641" y="257"/>
                  </a:lnTo>
                  <a:lnTo>
                    <a:pt x="593" y="156"/>
                  </a:lnTo>
                  <a:lnTo>
                    <a:pt x="575" y="103"/>
                  </a:lnTo>
                  <a:lnTo>
                    <a:pt x="546" y="4"/>
                  </a:lnTo>
                  <a:lnTo>
                    <a:pt x="446" y="0"/>
                  </a:lnTo>
                  <a:lnTo>
                    <a:pt x="24" y="768"/>
                  </a:lnTo>
                  <a:lnTo>
                    <a:pt x="14" y="787"/>
                  </a:lnTo>
                  <a:lnTo>
                    <a:pt x="3" y="826"/>
                  </a:lnTo>
                  <a:lnTo>
                    <a:pt x="0" y="868"/>
                  </a:lnTo>
                  <a:lnTo>
                    <a:pt x="7" y="909"/>
                  </a:lnTo>
                  <a:lnTo>
                    <a:pt x="14" y="929"/>
                  </a:lnTo>
                  <a:lnTo>
                    <a:pt x="226" y="1459"/>
                  </a:lnTo>
                  <a:lnTo>
                    <a:pt x="233" y="1475"/>
                  </a:lnTo>
                  <a:lnTo>
                    <a:pt x="250" y="1503"/>
                  </a:lnTo>
                  <a:lnTo>
                    <a:pt x="272" y="1527"/>
                  </a:lnTo>
                  <a:lnTo>
                    <a:pt x="297" y="1547"/>
                  </a:lnTo>
                  <a:lnTo>
                    <a:pt x="325" y="1562"/>
                  </a:lnTo>
                  <a:lnTo>
                    <a:pt x="355" y="1572"/>
                  </a:lnTo>
                  <a:lnTo>
                    <a:pt x="387" y="1577"/>
                  </a:lnTo>
                  <a:lnTo>
                    <a:pt x="419" y="1577"/>
                  </a:lnTo>
                  <a:lnTo>
                    <a:pt x="436" y="1575"/>
                  </a:lnTo>
                  <a:lnTo>
                    <a:pt x="996" y="1470"/>
                  </a:lnTo>
                  <a:lnTo>
                    <a:pt x="1017" y="1465"/>
                  </a:lnTo>
                  <a:lnTo>
                    <a:pt x="1055" y="1449"/>
                  </a:lnTo>
                  <a:lnTo>
                    <a:pt x="1088" y="1425"/>
                  </a:lnTo>
                  <a:lnTo>
                    <a:pt x="1117" y="1394"/>
                  </a:lnTo>
                  <a:lnTo>
                    <a:pt x="1127" y="1376"/>
                  </a:lnTo>
                  <a:lnTo>
                    <a:pt x="1605" y="506"/>
                  </a:lnTo>
                  <a:lnTo>
                    <a:pt x="1601" y="502"/>
                  </a:lnTo>
                  <a:lnTo>
                    <a:pt x="1505" y="5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9372601" y="-1397000"/>
              <a:ext cx="560388" cy="579438"/>
            </a:xfrm>
            <a:custGeom>
              <a:avLst/>
              <a:gdLst>
                <a:gd name="T0" fmla="*/ 2066 w 2117"/>
                <a:gd name="T1" fmla="*/ 1103 h 2187"/>
                <a:gd name="T2" fmla="*/ 2063 w 2117"/>
                <a:gd name="T3" fmla="*/ 961 h 2187"/>
                <a:gd name="T4" fmla="*/ 2000 w 2117"/>
                <a:gd name="T5" fmla="*/ 883 h 2187"/>
                <a:gd name="T6" fmla="*/ 1884 w 2117"/>
                <a:gd name="T7" fmla="*/ 834 h 2187"/>
                <a:gd name="T8" fmla="*/ 1586 w 2117"/>
                <a:gd name="T9" fmla="*/ 827 h 2187"/>
                <a:gd name="T10" fmla="*/ 1450 w 2117"/>
                <a:gd name="T11" fmla="*/ 849 h 2187"/>
                <a:gd name="T12" fmla="*/ 1354 w 2117"/>
                <a:gd name="T13" fmla="*/ 870 h 2187"/>
                <a:gd name="T14" fmla="*/ 1298 w 2117"/>
                <a:gd name="T15" fmla="*/ 832 h 2187"/>
                <a:gd name="T16" fmla="*/ 1333 w 2117"/>
                <a:gd name="T17" fmla="*/ 579 h 2187"/>
                <a:gd name="T18" fmla="*/ 1390 w 2117"/>
                <a:gd name="T19" fmla="*/ 389 h 2187"/>
                <a:gd name="T20" fmla="*/ 1401 w 2117"/>
                <a:gd name="T21" fmla="*/ 216 h 2187"/>
                <a:gd name="T22" fmla="*/ 1361 w 2117"/>
                <a:gd name="T23" fmla="*/ 102 h 2187"/>
                <a:gd name="T24" fmla="*/ 1281 w 2117"/>
                <a:gd name="T25" fmla="*/ 29 h 2187"/>
                <a:gd name="T26" fmla="*/ 1163 w 2117"/>
                <a:gd name="T27" fmla="*/ 0 h 2187"/>
                <a:gd name="T28" fmla="*/ 1119 w 2117"/>
                <a:gd name="T29" fmla="*/ 20 h 2187"/>
                <a:gd name="T30" fmla="*/ 1092 w 2117"/>
                <a:gd name="T31" fmla="*/ 188 h 2187"/>
                <a:gd name="T32" fmla="*/ 1019 w 2117"/>
                <a:gd name="T33" fmla="*/ 407 h 2187"/>
                <a:gd name="T34" fmla="*/ 792 w 2117"/>
                <a:gd name="T35" fmla="*/ 837 h 2187"/>
                <a:gd name="T36" fmla="*/ 677 w 2117"/>
                <a:gd name="T37" fmla="*/ 963 h 2187"/>
                <a:gd name="T38" fmla="*/ 592 w 2117"/>
                <a:gd name="T39" fmla="*/ 1094 h 2187"/>
                <a:gd name="T40" fmla="*/ 538 w 2117"/>
                <a:gd name="T41" fmla="*/ 1104 h 2187"/>
                <a:gd name="T42" fmla="*/ 459 w 2117"/>
                <a:gd name="T43" fmla="*/ 1087 h 2187"/>
                <a:gd name="T44" fmla="*/ 129 w 2117"/>
                <a:gd name="T45" fmla="*/ 1095 h 2187"/>
                <a:gd name="T46" fmla="*/ 43 w 2117"/>
                <a:gd name="T47" fmla="*/ 1153 h 2187"/>
                <a:gd name="T48" fmla="*/ 1 w 2117"/>
                <a:gd name="T49" fmla="*/ 1251 h 2187"/>
                <a:gd name="T50" fmla="*/ 1 w 2117"/>
                <a:gd name="T51" fmla="*/ 2022 h 2187"/>
                <a:gd name="T52" fmla="*/ 43 w 2117"/>
                <a:gd name="T53" fmla="*/ 2121 h 2187"/>
                <a:gd name="T54" fmla="*/ 130 w 2117"/>
                <a:gd name="T55" fmla="*/ 2179 h 2187"/>
                <a:gd name="T56" fmla="*/ 459 w 2117"/>
                <a:gd name="T57" fmla="*/ 2187 h 2187"/>
                <a:gd name="T58" fmla="*/ 560 w 2117"/>
                <a:gd name="T59" fmla="*/ 2155 h 2187"/>
                <a:gd name="T60" fmla="*/ 602 w 2117"/>
                <a:gd name="T61" fmla="*/ 2048 h 2187"/>
                <a:gd name="T62" fmla="*/ 604 w 2117"/>
                <a:gd name="T63" fmla="*/ 1578 h 2187"/>
                <a:gd name="T64" fmla="*/ 660 w 2117"/>
                <a:gd name="T65" fmla="*/ 1902 h 2187"/>
                <a:gd name="T66" fmla="*/ 755 w 2117"/>
                <a:gd name="T67" fmla="*/ 2070 h 2187"/>
                <a:gd name="T68" fmla="*/ 892 w 2117"/>
                <a:gd name="T69" fmla="*/ 2150 h 2187"/>
                <a:gd name="T70" fmla="*/ 1208 w 2117"/>
                <a:gd name="T71" fmla="*/ 2166 h 2187"/>
                <a:gd name="T72" fmla="*/ 1551 w 2117"/>
                <a:gd name="T73" fmla="*/ 2170 h 2187"/>
                <a:gd name="T74" fmla="*/ 1714 w 2117"/>
                <a:gd name="T75" fmla="*/ 2146 h 2187"/>
                <a:gd name="T76" fmla="*/ 1860 w 2117"/>
                <a:gd name="T77" fmla="*/ 2083 h 2187"/>
                <a:gd name="T78" fmla="*/ 1944 w 2117"/>
                <a:gd name="T79" fmla="*/ 1987 h 2187"/>
                <a:gd name="T80" fmla="*/ 1958 w 2117"/>
                <a:gd name="T81" fmla="*/ 1831 h 2187"/>
                <a:gd name="T82" fmla="*/ 2002 w 2117"/>
                <a:gd name="T83" fmla="*/ 1780 h 2187"/>
                <a:gd name="T84" fmla="*/ 2071 w 2117"/>
                <a:gd name="T85" fmla="*/ 1626 h 2187"/>
                <a:gd name="T86" fmla="*/ 2043 w 2117"/>
                <a:gd name="T87" fmla="*/ 1496 h 2187"/>
                <a:gd name="T88" fmla="*/ 2080 w 2117"/>
                <a:gd name="T89" fmla="*/ 1440 h 2187"/>
                <a:gd name="T90" fmla="*/ 2117 w 2117"/>
                <a:gd name="T91" fmla="*/ 1331 h 2187"/>
                <a:gd name="T92" fmla="*/ 2076 w 2117"/>
                <a:gd name="T93" fmla="*/ 1196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17" h="2187">
                  <a:moveTo>
                    <a:pt x="2042" y="1154"/>
                  </a:moveTo>
                  <a:lnTo>
                    <a:pt x="2045" y="1150"/>
                  </a:lnTo>
                  <a:lnTo>
                    <a:pt x="2066" y="1103"/>
                  </a:lnTo>
                  <a:lnTo>
                    <a:pt x="2077" y="1048"/>
                  </a:lnTo>
                  <a:lnTo>
                    <a:pt x="2075" y="1006"/>
                  </a:lnTo>
                  <a:lnTo>
                    <a:pt x="2063" y="961"/>
                  </a:lnTo>
                  <a:lnTo>
                    <a:pt x="2036" y="917"/>
                  </a:lnTo>
                  <a:lnTo>
                    <a:pt x="2015" y="896"/>
                  </a:lnTo>
                  <a:lnTo>
                    <a:pt x="2000" y="883"/>
                  </a:lnTo>
                  <a:lnTo>
                    <a:pt x="1966" y="862"/>
                  </a:lnTo>
                  <a:lnTo>
                    <a:pt x="1928" y="846"/>
                  </a:lnTo>
                  <a:lnTo>
                    <a:pt x="1884" y="834"/>
                  </a:lnTo>
                  <a:lnTo>
                    <a:pt x="1816" y="823"/>
                  </a:lnTo>
                  <a:lnTo>
                    <a:pt x="1722" y="819"/>
                  </a:lnTo>
                  <a:lnTo>
                    <a:pt x="1586" y="827"/>
                  </a:lnTo>
                  <a:lnTo>
                    <a:pt x="1463" y="846"/>
                  </a:lnTo>
                  <a:lnTo>
                    <a:pt x="1450" y="849"/>
                  </a:lnTo>
                  <a:lnTo>
                    <a:pt x="1450" y="849"/>
                  </a:lnTo>
                  <a:lnTo>
                    <a:pt x="1406" y="857"/>
                  </a:lnTo>
                  <a:lnTo>
                    <a:pt x="1358" y="868"/>
                  </a:lnTo>
                  <a:lnTo>
                    <a:pt x="1354" y="870"/>
                  </a:lnTo>
                  <a:lnTo>
                    <a:pt x="1329" y="871"/>
                  </a:lnTo>
                  <a:lnTo>
                    <a:pt x="1312" y="860"/>
                  </a:lnTo>
                  <a:lnTo>
                    <a:pt x="1298" y="832"/>
                  </a:lnTo>
                  <a:lnTo>
                    <a:pt x="1294" y="780"/>
                  </a:lnTo>
                  <a:lnTo>
                    <a:pt x="1304" y="697"/>
                  </a:lnTo>
                  <a:lnTo>
                    <a:pt x="1333" y="579"/>
                  </a:lnTo>
                  <a:lnTo>
                    <a:pt x="1358" y="501"/>
                  </a:lnTo>
                  <a:lnTo>
                    <a:pt x="1372" y="461"/>
                  </a:lnTo>
                  <a:lnTo>
                    <a:pt x="1390" y="389"/>
                  </a:lnTo>
                  <a:lnTo>
                    <a:pt x="1400" y="323"/>
                  </a:lnTo>
                  <a:lnTo>
                    <a:pt x="1404" y="266"/>
                  </a:lnTo>
                  <a:lnTo>
                    <a:pt x="1401" y="216"/>
                  </a:lnTo>
                  <a:lnTo>
                    <a:pt x="1392" y="172"/>
                  </a:lnTo>
                  <a:lnTo>
                    <a:pt x="1379" y="134"/>
                  </a:lnTo>
                  <a:lnTo>
                    <a:pt x="1361" y="102"/>
                  </a:lnTo>
                  <a:lnTo>
                    <a:pt x="1341" y="75"/>
                  </a:lnTo>
                  <a:lnTo>
                    <a:pt x="1318" y="53"/>
                  </a:lnTo>
                  <a:lnTo>
                    <a:pt x="1281" y="29"/>
                  </a:lnTo>
                  <a:lnTo>
                    <a:pt x="1230" y="9"/>
                  </a:lnTo>
                  <a:lnTo>
                    <a:pt x="1183" y="1"/>
                  </a:lnTo>
                  <a:lnTo>
                    <a:pt x="1163" y="0"/>
                  </a:lnTo>
                  <a:lnTo>
                    <a:pt x="1154" y="1"/>
                  </a:lnTo>
                  <a:lnTo>
                    <a:pt x="1138" y="5"/>
                  </a:lnTo>
                  <a:lnTo>
                    <a:pt x="1119" y="20"/>
                  </a:lnTo>
                  <a:lnTo>
                    <a:pt x="1102" y="50"/>
                  </a:lnTo>
                  <a:lnTo>
                    <a:pt x="1093" y="87"/>
                  </a:lnTo>
                  <a:lnTo>
                    <a:pt x="1092" y="188"/>
                  </a:lnTo>
                  <a:lnTo>
                    <a:pt x="1096" y="215"/>
                  </a:lnTo>
                  <a:lnTo>
                    <a:pt x="1089" y="233"/>
                  </a:lnTo>
                  <a:lnTo>
                    <a:pt x="1019" y="407"/>
                  </a:lnTo>
                  <a:lnTo>
                    <a:pt x="933" y="594"/>
                  </a:lnTo>
                  <a:lnTo>
                    <a:pt x="866" y="720"/>
                  </a:lnTo>
                  <a:lnTo>
                    <a:pt x="792" y="837"/>
                  </a:lnTo>
                  <a:lnTo>
                    <a:pt x="735" y="909"/>
                  </a:lnTo>
                  <a:lnTo>
                    <a:pt x="696" y="948"/>
                  </a:lnTo>
                  <a:lnTo>
                    <a:pt x="677" y="963"/>
                  </a:lnTo>
                  <a:lnTo>
                    <a:pt x="658" y="986"/>
                  </a:lnTo>
                  <a:lnTo>
                    <a:pt x="626" y="1030"/>
                  </a:lnTo>
                  <a:lnTo>
                    <a:pt x="592" y="1094"/>
                  </a:lnTo>
                  <a:lnTo>
                    <a:pt x="578" y="1130"/>
                  </a:lnTo>
                  <a:lnTo>
                    <a:pt x="565" y="1120"/>
                  </a:lnTo>
                  <a:lnTo>
                    <a:pt x="538" y="1104"/>
                  </a:lnTo>
                  <a:lnTo>
                    <a:pt x="508" y="1093"/>
                  </a:lnTo>
                  <a:lnTo>
                    <a:pt x="475" y="1087"/>
                  </a:lnTo>
                  <a:lnTo>
                    <a:pt x="459" y="1087"/>
                  </a:lnTo>
                  <a:lnTo>
                    <a:pt x="184" y="1087"/>
                  </a:lnTo>
                  <a:lnTo>
                    <a:pt x="165" y="1087"/>
                  </a:lnTo>
                  <a:lnTo>
                    <a:pt x="129" y="1095"/>
                  </a:lnTo>
                  <a:lnTo>
                    <a:pt x="97" y="1109"/>
                  </a:lnTo>
                  <a:lnTo>
                    <a:pt x="68" y="1128"/>
                  </a:lnTo>
                  <a:lnTo>
                    <a:pt x="43" y="1153"/>
                  </a:lnTo>
                  <a:lnTo>
                    <a:pt x="22" y="1183"/>
                  </a:lnTo>
                  <a:lnTo>
                    <a:pt x="8" y="1216"/>
                  </a:lnTo>
                  <a:lnTo>
                    <a:pt x="1" y="1251"/>
                  </a:lnTo>
                  <a:lnTo>
                    <a:pt x="0" y="1270"/>
                  </a:lnTo>
                  <a:lnTo>
                    <a:pt x="0" y="2003"/>
                  </a:lnTo>
                  <a:lnTo>
                    <a:pt x="1" y="2022"/>
                  </a:lnTo>
                  <a:lnTo>
                    <a:pt x="8" y="2059"/>
                  </a:lnTo>
                  <a:lnTo>
                    <a:pt x="22" y="2091"/>
                  </a:lnTo>
                  <a:lnTo>
                    <a:pt x="43" y="2121"/>
                  </a:lnTo>
                  <a:lnTo>
                    <a:pt x="68" y="2145"/>
                  </a:lnTo>
                  <a:lnTo>
                    <a:pt x="97" y="2165"/>
                  </a:lnTo>
                  <a:lnTo>
                    <a:pt x="130" y="2179"/>
                  </a:lnTo>
                  <a:lnTo>
                    <a:pt x="165" y="2186"/>
                  </a:lnTo>
                  <a:lnTo>
                    <a:pt x="184" y="2187"/>
                  </a:lnTo>
                  <a:lnTo>
                    <a:pt x="459" y="2187"/>
                  </a:lnTo>
                  <a:lnTo>
                    <a:pt x="487" y="2185"/>
                  </a:lnTo>
                  <a:lnTo>
                    <a:pt x="538" y="2169"/>
                  </a:lnTo>
                  <a:lnTo>
                    <a:pt x="560" y="2155"/>
                  </a:lnTo>
                  <a:lnTo>
                    <a:pt x="568" y="2147"/>
                  </a:lnTo>
                  <a:lnTo>
                    <a:pt x="592" y="2101"/>
                  </a:lnTo>
                  <a:lnTo>
                    <a:pt x="602" y="2048"/>
                  </a:lnTo>
                  <a:lnTo>
                    <a:pt x="603" y="2011"/>
                  </a:lnTo>
                  <a:lnTo>
                    <a:pt x="603" y="1555"/>
                  </a:lnTo>
                  <a:lnTo>
                    <a:pt x="604" y="1578"/>
                  </a:lnTo>
                  <a:lnTo>
                    <a:pt x="613" y="1694"/>
                  </a:lnTo>
                  <a:lnTo>
                    <a:pt x="630" y="1794"/>
                  </a:lnTo>
                  <a:lnTo>
                    <a:pt x="660" y="1902"/>
                  </a:lnTo>
                  <a:lnTo>
                    <a:pt x="694" y="1979"/>
                  </a:lnTo>
                  <a:lnTo>
                    <a:pt x="722" y="2028"/>
                  </a:lnTo>
                  <a:lnTo>
                    <a:pt x="755" y="2070"/>
                  </a:lnTo>
                  <a:lnTo>
                    <a:pt x="794" y="2105"/>
                  </a:lnTo>
                  <a:lnTo>
                    <a:pt x="840" y="2132"/>
                  </a:lnTo>
                  <a:lnTo>
                    <a:pt x="892" y="2150"/>
                  </a:lnTo>
                  <a:lnTo>
                    <a:pt x="921" y="2154"/>
                  </a:lnTo>
                  <a:lnTo>
                    <a:pt x="1008" y="2160"/>
                  </a:lnTo>
                  <a:lnTo>
                    <a:pt x="1208" y="2166"/>
                  </a:lnTo>
                  <a:lnTo>
                    <a:pt x="1312" y="2165"/>
                  </a:lnTo>
                  <a:lnTo>
                    <a:pt x="1409" y="2172"/>
                  </a:lnTo>
                  <a:lnTo>
                    <a:pt x="1551" y="2170"/>
                  </a:lnTo>
                  <a:lnTo>
                    <a:pt x="1640" y="2162"/>
                  </a:lnTo>
                  <a:lnTo>
                    <a:pt x="1681" y="2154"/>
                  </a:lnTo>
                  <a:lnTo>
                    <a:pt x="1714" y="2146"/>
                  </a:lnTo>
                  <a:lnTo>
                    <a:pt x="1772" y="2128"/>
                  </a:lnTo>
                  <a:lnTo>
                    <a:pt x="1820" y="2107"/>
                  </a:lnTo>
                  <a:lnTo>
                    <a:pt x="1860" y="2083"/>
                  </a:lnTo>
                  <a:lnTo>
                    <a:pt x="1892" y="2057"/>
                  </a:lnTo>
                  <a:lnTo>
                    <a:pt x="1918" y="2030"/>
                  </a:lnTo>
                  <a:lnTo>
                    <a:pt x="1944" y="1987"/>
                  </a:lnTo>
                  <a:lnTo>
                    <a:pt x="1962" y="1932"/>
                  </a:lnTo>
                  <a:lnTo>
                    <a:pt x="1965" y="1884"/>
                  </a:lnTo>
                  <a:lnTo>
                    <a:pt x="1958" y="1831"/>
                  </a:lnTo>
                  <a:lnTo>
                    <a:pt x="1955" y="1823"/>
                  </a:lnTo>
                  <a:lnTo>
                    <a:pt x="1973" y="1808"/>
                  </a:lnTo>
                  <a:lnTo>
                    <a:pt x="2002" y="1780"/>
                  </a:lnTo>
                  <a:lnTo>
                    <a:pt x="2036" y="1737"/>
                  </a:lnTo>
                  <a:lnTo>
                    <a:pt x="2062" y="1680"/>
                  </a:lnTo>
                  <a:lnTo>
                    <a:pt x="2071" y="1626"/>
                  </a:lnTo>
                  <a:lnTo>
                    <a:pt x="2069" y="1577"/>
                  </a:lnTo>
                  <a:lnTo>
                    <a:pt x="2060" y="1536"/>
                  </a:lnTo>
                  <a:lnTo>
                    <a:pt x="2043" y="1496"/>
                  </a:lnTo>
                  <a:lnTo>
                    <a:pt x="2040" y="1490"/>
                  </a:lnTo>
                  <a:lnTo>
                    <a:pt x="2055" y="1473"/>
                  </a:lnTo>
                  <a:lnTo>
                    <a:pt x="2080" y="1440"/>
                  </a:lnTo>
                  <a:lnTo>
                    <a:pt x="2098" y="1407"/>
                  </a:lnTo>
                  <a:lnTo>
                    <a:pt x="2109" y="1375"/>
                  </a:lnTo>
                  <a:lnTo>
                    <a:pt x="2117" y="1331"/>
                  </a:lnTo>
                  <a:lnTo>
                    <a:pt x="2113" y="1277"/>
                  </a:lnTo>
                  <a:lnTo>
                    <a:pt x="2097" y="1232"/>
                  </a:lnTo>
                  <a:lnTo>
                    <a:pt x="2076" y="1196"/>
                  </a:lnTo>
                  <a:lnTo>
                    <a:pt x="2048" y="1159"/>
                  </a:lnTo>
                  <a:lnTo>
                    <a:pt x="2042" y="1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7" name="타원 76"/>
          <p:cNvSpPr/>
          <p:nvPr/>
        </p:nvSpPr>
        <p:spPr>
          <a:xfrm>
            <a:off x="6497942" y="3392368"/>
            <a:ext cx="990454" cy="990454"/>
          </a:xfrm>
          <a:prstGeom prst="ellipse">
            <a:avLst/>
          </a:prstGeom>
          <a:solidFill>
            <a:srgbClr val="C03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36"/>
          <p:cNvGrpSpPr/>
          <p:nvPr/>
        </p:nvGrpSpPr>
        <p:grpSpPr>
          <a:xfrm>
            <a:off x="6619437" y="3633689"/>
            <a:ext cx="706721" cy="538880"/>
            <a:chOff x="10387013" y="-1444625"/>
            <a:chExt cx="1617662" cy="1233488"/>
          </a:xfrm>
          <a:solidFill>
            <a:schemeClr val="bg1"/>
          </a:solidFill>
        </p:grpSpPr>
        <p:sp>
          <p:nvSpPr>
            <p:cNvPr id="50" name="Freeform 25"/>
            <p:cNvSpPr>
              <a:spLocks noEditPoints="1"/>
            </p:cNvSpPr>
            <p:nvPr/>
          </p:nvSpPr>
          <p:spPr bwMode="auto">
            <a:xfrm>
              <a:off x="10939463" y="-1444625"/>
              <a:ext cx="1065212" cy="1233488"/>
            </a:xfrm>
            <a:custGeom>
              <a:avLst/>
              <a:gdLst>
                <a:gd name="T0" fmla="*/ 3783 w 4028"/>
                <a:gd name="T1" fmla="*/ 1419 h 4660"/>
                <a:gd name="T2" fmla="*/ 4011 w 4028"/>
                <a:gd name="T3" fmla="*/ 1214 h 4660"/>
                <a:gd name="T4" fmla="*/ 3996 w 4028"/>
                <a:gd name="T5" fmla="*/ 1075 h 4660"/>
                <a:gd name="T6" fmla="*/ 3541 w 4028"/>
                <a:gd name="T7" fmla="*/ 687 h 4660"/>
                <a:gd name="T8" fmla="*/ 3312 w 4028"/>
                <a:gd name="T9" fmla="*/ 893 h 4660"/>
                <a:gd name="T10" fmla="*/ 3327 w 4028"/>
                <a:gd name="T11" fmla="*/ 1032 h 4660"/>
                <a:gd name="T12" fmla="*/ 3069 w 4028"/>
                <a:gd name="T13" fmla="*/ 1042 h 4660"/>
                <a:gd name="T14" fmla="*/ 2582 w 4028"/>
                <a:gd name="T15" fmla="*/ 817 h 4660"/>
                <a:gd name="T16" fmla="*/ 2245 w 4028"/>
                <a:gd name="T17" fmla="*/ 547 h 4660"/>
                <a:gd name="T18" fmla="*/ 2459 w 4028"/>
                <a:gd name="T19" fmla="*/ 498 h 4660"/>
                <a:gd name="T20" fmla="*/ 2475 w 4028"/>
                <a:gd name="T21" fmla="*/ 87 h 4660"/>
                <a:gd name="T22" fmla="*/ 2367 w 4028"/>
                <a:gd name="T23" fmla="*/ 0 h 4660"/>
                <a:gd name="T24" fmla="*/ 1569 w 4028"/>
                <a:gd name="T25" fmla="*/ 48 h 4660"/>
                <a:gd name="T26" fmla="*/ 1552 w 4028"/>
                <a:gd name="T27" fmla="*/ 459 h 4660"/>
                <a:gd name="T28" fmla="*/ 1661 w 4028"/>
                <a:gd name="T29" fmla="*/ 547 h 4660"/>
                <a:gd name="T30" fmla="*/ 1578 w 4028"/>
                <a:gd name="T31" fmla="*/ 782 h 4660"/>
                <a:gd name="T32" fmla="*/ 1073 w 4028"/>
                <a:gd name="T33" fmla="*/ 974 h 4660"/>
                <a:gd name="T34" fmla="*/ 686 w 4028"/>
                <a:gd name="T35" fmla="*/ 1048 h 4660"/>
                <a:gd name="T36" fmla="*/ 732 w 4028"/>
                <a:gd name="T37" fmla="*/ 932 h 4660"/>
                <a:gd name="T38" fmla="*/ 527 w 4028"/>
                <a:gd name="T39" fmla="*/ 704 h 4660"/>
                <a:gd name="T40" fmla="*/ 387 w 4028"/>
                <a:gd name="T41" fmla="*/ 719 h 4660"/>
                <a:gd name="T42" fmla="*/ 0 w 4028"/>
                <a:gd name="T43" fmla="*/ 1174 h 4660"/>
                <a:gd name="T44" fmla="*/ 206 w 4028"/>
                <a:gd name="T45" fmla="*/ 1403 h 4660"/>
                <a:gd name="T46" fmla="*/ 345 w 4028"/>
                <a:gd name="T47" fmla="*/ 1388 h 4660"/>
                <a:gd name="T48" fmla="*/ 334 w 4028"/>
                <a:gd name="T49" fmla="*/ 1680 h 4660"/>
                <a:gd name="T50" fmla="*/ 94 w 4028"/>
                <a:gd name="T51" fmla="*/ 2280 h 4660"/>
                <a:gd name="T52" fmla="*/ 51 w 4028"/>
                <a:gd name="T53" fmla="*/ 2747 h 4660"/>
                <a:gd name="T54" fmla="*/ 100 w 4028"/>
                <a:gd name="T55" fmla="*/ 3138 h 4660"/>
                <a:gd name="T56" fmla="*/ 244 w 4028"/>
                <a:gd name="T57" fmla="*/ 3547 h 4660"/>
                <a:gd name="T58" fmla="*/ 694 w 4028"/>
                <a:gd name="T59" fmla="*/ 4149 h 4660"/>
                <a:gd name="T60" fmla="*/ 1294 w 4028"/>
                <a:gd name="T61" fmla="*/ 4523 h 4660"/>
                <a:gd name="T62" fmla="*/ 1667 w 4028"/>
                <a:gd name="T63" fmla="*/ 4629 h 4660"/>
                <a:gd name="T64" fmla="*/ 2013 w 4028"/>
                <a:gd name="T65" fmla="*/ 4660 h 4660"/>
                <a:gd name="T66" fmla="*/ 2361 w 4028"/>
                <a:gd name="T67" fmla="*/ 4629 h 4660"/>
                <a:gd name="T68" fmla="*/ 2733 w 4028"/>
                <a:gd name="T69" fmla="*/ 4523 h 4660"/>
                <a:gd name="T70" fmla="*/ 3334 w 4028"/>
                <a:gd name="T71" fmla="*/ 4149 h 4660"/>
                <a:gd name="T72" fmla="*/ 3784 w 4028"/>
                <a:gd name="T73" fmla="*/ 3547 h 4660"/>
                <a:gd name="T74" fmla="*/ 3928 w 4028"/>
                <a:gd name="T75" fmla="*/ 3138 h 4660"/>
                <a:gd name="T76" fmla="*/ 3977 w 4028"/>
                <a:gd name="T77" fmla="*/ 2747 h 4660"/>
                <a:gd name="T78" fmla="*/ 3934 w 4028"/>
                <a:gd name="T79" fmla="*/ 2280 h 4660"/>
                <a:gd name="T80" fmla="*/ 3694 w 4028"/>
                <a:gd name="T81" fmla="*/ 1680 h 4660"/>
                <a:gd name="T82" fmla="*/ 3683 w 4028"/>
                <a:gd name="T83" fmla="*/ 1388 h 4660"/>
                <a:gd name="T84" fmla="*/ 1638 w 4028"/>
                <a:gd name="T85" fmla="*/ 4158 h 4660"/>
                <a:gd name="T86" fmla="*/ 1113 w 4028"/>
                <a:gd name="T87" fmla="*/ 3906 h 4660"/>
                <a:gd name="T88" fmla="*/ 724 w 4028"/>
                <a:gd name="T89" fmla="*/ 3479 h 4660"/>
                <a:gd name="T90" fmla="*/ 523 w 4028"/>
                <a:gd name="T91" fmla="*/ 2927 h 4660"/>
                <a:gd name="T92" fmla="*/ 523 w 4028"/>
                <a:gd name="T93" fmla="*/ 2468 h 4660"/>
                <a:gd name="T94" fmla="*/ 724 w 4028"/>
                <a:gd name="T95" fmla="*/ 1916 h 4660"/>
                <a:gd name="T96" fmla="*/ 1113 w 4028"/>
                <a:gd name="T97" fmla="*/ 1489 h 4660"/>
                <a:gd name="T98" fmla="*/ 1638 w 4028"/>
                <a:gd name="T99" fmla="*/ 1236 h 4660"/>
                <a:gd name="T100" fmla="*/ 2092 w 4028"/>
                <a:gd name="T101" fmla="*/ 1191 h 4660"/>
                <a:gd name="T102" fmla="*/ 2667 w 4028"/>
                <a:gd name="T103" fmla="*/ 1338 h 4660"/>
                <a:gd name="T104" fmla="*/ 3130 w 4028"/>
                <a:gd name="T105" fmla="*/ 1684 h 4660"/>
                <a:gd name="T106" fmla="*/ 3430 w 4028"/>
                <a:gd name="T107" fmla="*/ 2179 h 4660"/>
                <a:gd name="T108" fmla="*/ 3522 w 4028"/>
                <a:gd name="T109" fmla="*/ 2698 h 4660"/>
                <a:gd name="T110" fmla="*/ 3430 w 4028"/>
                <a:gd name="T111" fmla="*/ 3216 h 4660"/>
                <a:gd name="T112" fmla="*/ 3130 w 4028"/>
                <a:gd name="T113" fmla="*/ 3711 h 4660"/>
                <a:gd name="T114" fmla="*/ 2667 w 4028"/>
                <a:gd name="T115" fmla="*/ 4056 h 4660"/>
                <a:gd name="T116" fmla="*/ 2092 w 4028"/>
                <a:gd name="T117" fmla="*/ 4204 h 4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28" h="4660">
                  <a:moveTo>
                    <a:pt x="3683" y="1388"/>
                  </a:moveTo>
                  <a:lnTo>
                    <a:pt x="3700" y="1403"/>
                  </a:lnTo>
                  <a:lnTo>
                    <a:pt x="3740" y="1419"/>
                  </a:lnTo>
                  <a:lnTo>
                    <a:pt x="3783" y="1419"/>
                  </a:lnTo>
                  <a:lnTo>
                    <a:pt x="3822" y="1403"/>
                  </a:lnTo>
                  <a:lnTo>
                    <a:pt x="3839" y="1388"/>
                  </a:lnTo>
                  <a:lnTo>
                    <a:pt x="3996" y="1231"/>
                  </a:lnTo>
                  <a:lnTo>
                    <a:pt x="4011" y="1214"/>
                  </a:lnTo>
                  <a:lnTo>
                    <a:pt x="4028" y="1173"/>
                  </a:lnTo>
                  <a:lnTo>
                    <a:pt x="4028" y="1131"/>
                  </a:lnTo>
                  <a:lnTo>
                    <a:pt x="4011" y="1091"/>
                  </a:lnTo>
                  <a:lnTo>
                    <a:pt x="3996" y="1075"/>
                  </a:lnTo>
                  <a:lnTo>
                    <a:pt x="3641" y="719"/>
                  </a:lnTo>
                  <a:lnTo>
                    <a:pt x="3623" y="704"/>
                  </a:lnTo>
                  <a:lnTo>
                    <a:pt x="3583" y="687"/>
                  </a:lnTo>
                  <a:lnTo>
                    <a:pt x="3541" y="687"/>
                  </a:lnTo>
                  <a:lnTo>
                    <a:pt x="3501" y="704"/>
                  </a:lnTo>
                  <a:lnTo>
                    <a:pt x="3484" y="719"/>
                  </a:lnTo>
                  <a:lnTo>
                    <a:pt x="3327" y="876"/>
                  </a:lnTo>
                  <a:lnTo>
                    <a:pt x="3312" y="893"/>
                  </a:lnTo>
                  <a:lnTo>
                    <a:pt x="3296" y="933"/>
                  </a:lnTo>
                  <a:lnTo>
                    <a:pt x="3296" y="976"/>
                  </a:lnTo>
                  <a:lnTo>
                    <a:pt x="3312" y="1015"/>
                  </a:lnTo>
                  <a:lnTo>
                    <a:pt x="3327" y="1032"/>
                  </a:lnTo>
                  <a:lnTo>
                    <a:pt x="3342" y="1048"/>
                  </a:lnTo>
                  <a:lnTo>
                    <a:pt x="3232" y="1158"/>
                  </a:lnTo>
                  <a:lnTo>
                    <a:pt x="3179" y="1118"/>
                  </a:lnTo>
                  <a:lnTo>
                    <a:pt x="3069" y="1042"/>
                  </a:lnTo>
                  <a:lnTo>
                    <a:pt x="2954" y="973"/>
                  </a:lnTo>
                  <a:lnTo>
                    <a:pt x="2834" y="913"/>
                  </a:lnTo>
                  <a:lnTo>
                    <a:pt x="2710" y="861"/>
                  </a:lnTo>
                  <a:lnTo>
                    <a:pt x="2582" y="817"/>
                  </a:lnTo>
                  <a:lnTo>
                    <a:pt x="2449" y="782"/>
                  </a:lnTo>
                  <a:lnTo>
                    <a:pt x="2314" y="756"/>
                  </a:lnTo>
                  <a:lnTo>
                    <a:pt x="2245" y="748"/>
                  </a:lnTo>
                  <a:lnTo>
                    <a:pt x="2245" y="547"/>
                  </a:lnTo>
                  <a:lnTo>
                    <a:pt x="2367" y="547"/>
                  </a:lnTo>
                  <a:lnTo>
                    <a:pt x="2389" y="545"/>
                  </a:lnTo>
                  <a:lnTo>
                    <a:pt x="2429" y="528"/>
                  </a:lnTo>
                  <a:lnTo>
                    <a:pt x="2459" y="498"/>
                  </a:lnTo>
                  <a:lnTo>
                    <a:pt x="2475" y="459"/>
                  </a:lnTo>
                  <a:lnTo>
                    <a:pt x="2477" y="437"/>
                  </a:lnTo>
                  <a:lnTo>
                    <a:pt x="2477" y="111"/>
                  </a:lnTo>
                  <a:lnTo>
                    <a:pt x="2475" y="87"/>
                  </a:lnTo>
                  <a:lnTo>
                    <a:pt x="2458" y="47"/>
                  </a:lnTo>
                  <a:lnTo>
                    <a:pt x="2428" y="18"/>
                  </a:lnTo>
                  <a:lnTo>
                    <a:pt x="2389" y="1"/>
                  </a:lnTo>
                  <a:lnTo>
                    <a:pt x="2367" y="0"/>
                  </a:lnTo>
                  <a:lnTo>
                    <a:pt x="1661" y="0"/>
                  </a:lnTo>
                  <a:lnTo>
                    <a:pt x="1639" y="1"/>
                  </a:lnTo>
                  <a:lnTo>
                    <a:pt x="1599" y="18"/>
                  </a:lnTo>
                  <a:lnTo>
                    <a:pt x="1569" y="48"/>
                  </a:lnTo>
                  <a:lnTo>
                    <a:pt x="1552" y="87"/>
                  </a:lnTo>
                  <a:lnTo>
                    <a:pt x="1550" y="111"/>
                  </a:lnTo>
                  <a:lnTo>
                    <a:pt x="1550" y="437"/>
                  </a:lnTo>
                  <a:lnTo>
                    <a:pt x="1552" y="459"/>
                  </a:lnTo>
                  <a:lnTo>
                    <a:pt x="1570" y="499"/>
                  </a:lnTo>
                  <a:lnTo>
                    <a:pt x="1600" y="528"/>
                  </a:lnTo>
                  <a:lnTo>
                    <a:pt x="1639" y="545"/>
                  </a:lnTo>
                  <a:lnTo>
                    <a:pt x="1661" y="547"/>
                  </a:lnTo>
                  <a:lnTo>
                    <a:pt x="1783" y="547"/>
                  </a:lnTo>
                  <a:lnTo>
                    <a:pt x="1783" y="748"/>
                  </a:lnTo>
                  <a:lnTo>
                    <a:pt x="1714" y="757"/>
                  </a:lnTo>
                  <a:lnTo>
                    <a:pt x="1578" y="782"/>
                  </a:lnTo>
                  <a:lnTo>
                    <a:pt x="1446" y="818"/>
                  </a:lnTo>
                  <a:lnTo>
                    <a:pt x="1317" y="862"/>
                  </a:lnTo>
                  <a:lnTo>
                    <a:pt x="1193" y="914"/>
                  </a:lnTo>
                  <a:lnTo>
                    <a:pt x="1073" y="974"/>
                  </a:lnTo>
                  <a:lnTo>
                    <a:pt x="958" y="1043"/>
                  </a:lnTo>
                  <a:lnTo>
                    <a:pt x="848" y="1118"/>
                  </a:lnTo>
                  <a:lnTo>
                    <a:pt x="796" y="1158"/>
                  </a:lnTo>
                  <a:lnTo>
                    <a:pt x="686" y="1048"/>
                  </a:lnTo>
                  <a:lnTo>
                    <a:pt x="701" y="1032"/>
                  </a:lnTo>
                  <a:lnTo>
                    <a:pt x="716" y="1015"/>
                  </a:lnTo>
                  <a:lnTo>
                    <a:pt x="732" y="975"/>
                  </a:lnTo>
                  <a:lnTo>
                    <a:pt x="732" y="932"/>
                  </a:lnTo>
                  <a:lnTo>
                    <a:pt x="716" y="893"/>
                  </a:lnTo>
                  <a:lnTo>
                    <a:pt x="701" y="876"/>
                  </a:lnTo>
                  <a:lnTo>
                    <a:pt x="544" y="719"/>
                  </a:lnTo>
                  <a:lnTo>
                    <a:pt x="527" y="704"/>
                  </a:lnTo>
                  <a:lnTo>
                    <a:pt x="486" y="687"/>
                  </a:lnTo>
                  <a:lnTo>
                    <a:pt x="444" y="687"/>
                  </a:lnTo>
                  <a:lnTo>
                    <a:pt x="404" y="704"/>
                  </a:lnTo>
                  <a:lnTo>
                    <a:pt x="387" y="719"/>
                  </a:lnTo>
                  <a:lnTo>
                    <a:pt x="32" y="1075"/>
                  </a:lnTo>
                  <a:lnTo>
                    <a:pt x="17" y="1092"/>
                  </a:lnTo>
                  <a:lnTo>
                    <a:pt x="0" y="1132"/>
                  </a:lnTo>
                  <a:lnTo>
                    <a:pt x="0" y="1174"/>
                  </a:lnTo>
                  <a:lnTo>
                    <a:pt x="17" y="1214"/>
                  </a:lnTo>
                  <a:lnTo>
                    <a:pt x="32" y="1231"/>
                  </a:lnTo>
                  <a:lnTo>
                    <a:pt x="189" y="1388"/>
                  </a:lnTo>
                  <a:lnTo>
                    <a:pt x="206" y="1403"/>
                  </a:lnTo>
                  <a:lnTo>
                    <a:pt x="246" y="1419"/>
                  </a:lnTo>
                  <a:lnTo>
                    <a:pt x="289" y="1419"/>
                  </a:lnTo>
                  <a:lnTo>
                    <a:pt x="328" y="1403"/>
                  </a:lnTo>
                  <a:lnTo>
                    <a:pt x="345" y="1388"/>
                  </a:lnTo>
                  <a:lnTo>
                    <a:pt x="360" y="1373"/>
                  </a:lnTo>
                  <a:lnTo>
                    <a:pt x="471" y="1483"/>
                  </a:lnTo>
                  <a:lnTo>
                    <a:pt x="423" y="1547"/>
                  </a:lnTo>
                  <a:lnTo>
                    <a:pt x="334" y="1680"/>
                  </a:lnTo>
                  <a:lnTo>
                    <a:pt x="256" y="1820"/>
                  </a:lnTo>
                  <a:lnTo>
                    <a:pt x="190" y="1967"/>
                  </a:lnTo>
                  <a:lnTo>
                    <a:pt x="136" y="2121"/>
                  </a:lnTo>
                  <a:lnTo>
                    <a:pt x="94" y="2280"/>
                  </a:lnTo>
                  <a:lnTo>
                    <a:pt x="66" y="2442"/>
                  </a:lnTo>
                  <a:lnTo>
                    <a:pt x="52" y="2610"/>
                  </a:lnTo>
                  <a:lnTo>
                    <a:pt x="50" y="2697"/>
                  </a:lnTo>
                  <a:lnTo>
                    <a:pt x="51" y="2747"/>
                  </a:lnTo>
                  <a:lnTo>
                    <a:pt x="56" y="2847"/>
                  </a:lnTo>
                  <a:lnTo>
                    <a:pt x="66" y="2946"/>
                  </a:lnTo>
                  <a:lnTo>
                    <a:pt x="81" y="3043"/>
                  </a:lnTo>
                  <a:lnTo>
                    <a:pt x="100" y="3138"/>
                  </a:lnTo>
                  <a:lnTo>
                    <a:pt x="125" y="3233"/>
                  </a:lnTo>
                  <a:lnTo>
                    <a:pt x="154" y="3325"/>
                  </a:lnTo>
                  <a:lnTo>
                    <a:pt x="187" y="3416"/>
                  </a:lnTo>
                  <a:lnTo>
                    <a:pt x="244" y="3547"/>
                  </a:lnTo>
                  <a:lnTo>
                    <a:pt x="334" y="3714"/>
                  </a:lnTo>
                  <a:lnTo>
                    <a:pt x="441" y="3871"/>
                  </a:lnTo>
                  <a:lnTo>
                    <a:pt x="561" y="4016"/>
                  </a:lnTo>
                  <a:lnTo>
                    <a:pt x="694" y="4149"/>
                  </a:lnTo>
                  <a:lnTo>
                    <a:pt x="839" y="4269"/>
                  </a:lnTo>
                  <a:lnTo>
                    <a:pt x="996" y="4376"/>
                  </a:lnTo>
                  <a:lnTo>
                    <a:pt x="1164" y="4466"/>
                  </a:lnTo>
                  <a:lnTo>
                    <a:pt x="1294" y="4523"/>
                  </a:lnTo>
                  <a:lnTo>
                    <a:pt x="1385" y="4556"/>
                  </a:lnTo>
                  <a:lnTo>
                    <a:pt x="1477" y="4585"/>
                  </a:lnTo>
                  <a:lnTo>
                    <a:pt x="1572" y="4610"/>
                  </a:lnTo>
                  <a:lnTo>
                    <a:pt x="1667" y="4629"/>
                  </a:lnTo>
                  <a:lnTo>
                    <a:pt x="1764" y="4644"/>
                  </a:lnTo>
                  <a:lnTo>
                    <a:pt x="1863" y="4654"/>
                  </a:lnTo>
                  <a:lnTo>
                    <a:pt x="1963" y="4659"/>
                  </a:lnTo>
                  <a:lnTo>
                    <a:pt x="2013" y="4660"/>
                  </a:lnTo>
                  <a:lnTo>
                    <a:pt x="2065" y="4659"/>
                  </a:lnTo>
                  <a:lnTo>
                    <a:pt x="2165" y="4654"/>
                  </a:lnTo>
                  <a:lnTo>
                    <a:pt x="2263" y="4644"/>
                  </a:lnTo>
                  <a:lnTo>
                    <a:pt x="2361" y="4629"/>
                  </a:lnTo>
                  <a:lnTo>
                    <a:pt x="2456" y="4610"/>
                  </a:lnTo>
                  <a:lnTo>
                    <a:pt x="2551" y="4585"/>
                  </a:lnTo>
                  <a:lnTo>
                    <a:pt x="2643" y="4556"/>
                  </a:lnTo>
                  <a:lnTo>
                    <a:pt x="2733" y="4523"/>
                  </a:lnTo>
                  <a:lnTo>
                    <a:pt x="2864" y="4466"/>
                  </a:lnTo>
                  <a:lnTo>
                    <a:pt x="3032" y="4376"/>
                  </a:lnTo>
                  <a:lnTo>
                    <a:pt x="3188" y="4269"/>
                  </a:lnTo>
                  <a:lnTo>
                    <a:pt x="3334" y="4149"/>
                  </a:lnTo>
                  <a:lnTo>
                    <a:pt x="3467" y="4016"/>
                  </a:lnTo>
                  <a:lnTo>
                    <a:pt x="3587" y="3871"/>
                  </a:lnTo>
                  <a:lnTo>
                    <a:pt x="3694" y="3714"/>
                  </a:lnTo>
                  <a:lnTo>
                    <a:pt x="3784" y="3547"/>
                  </a:lnTo>
                  <a:lnTo>
                    <a:pt x="3841" y="3416"/>
                  </a:lnTo>
                  <a:lnTo>
                    <a:pt x="3874" y="3325"/>
                  </a:lnTo>
                  <a:lnTo>
                    <a:pt x="3902" y="3233"/>
                  </a:lnTo>
                  <a:lnTo>
                    <a:pt x="3928" y="3138"/>
                  </a:lnTo>
                  <a:lnTo>
                    <a:pt x="3947" y="3043"/>
                  </a:lnTo>
                  <a:lnTo>
                    <a:pt x="3962" y="2946"/>
                  </a:lnTo>
                  <a:lnTo>
                    <a:pt x="3972" y="2847"/>
                  </a:lnTo>
                  <a:lnTo>
                    <a:pt x="3977" y="2747"/>
                  </a:lnTo>
                  <a:lnTo>
                    <a:pt x="3978" y="2697"/>
                  </a:lnTo>
                  <a:lnTo>
                    <a:pt x="3976" y="2610"/>
                  </a:lnTo>
                  <a:lnTo>
                    <a:pt x="3962" y="2442"/>
                  </a:lnTo>
                  <a:lnTo>
                    <a:pt x="3934" y="2280"/>
                  </a:lnTo>
                  <a:lnTo>
                    <a:pt x="3891" y="2121"/>
                  </a:lnTo>
                  <a:lnTo>
                    <a:pt x="3837" y="1967"/>
                  </a:lnTo>
                  <a:lnTo>
                    <a:pt x="3771" y="1820"/>
                  </a:lnTo>
                  <a:lnTo>
                    <a:pt x="3694" y="1680"/>
                  </a:lnTo>
                  <a:lnTo>
                    <a:pt x="3605" y="1547"/>
                  </a:lnTo>
                  <a:lnTo>
                    <a:pt x="3557" y="1483"/>
                  </a:lnTo>
                  <a:lnTo>
                    <a:pt x="3667" y="1373"/>
                  </a:lnTo>
                  <a:lnTo>
                    <a:pt x="3683" y="1388"/>
                  </a:lnTo>
                  <a:close/>
                  <a:moveTo>
                    <a:pt x="2014" y="4205"/>
                  </a:moveTo>
                  <a:lnTo>
                    <a:pt x="1936" y="4204"/>
                  </a:lnTo>
                  <a:lnTo>
                    <a:pt x="1784" y="4188"/>
                  </a:lnTo>
                  <a:lnTo>
                    <a:pt x="1638" y="4158"/>
                  </a:lnTo>
                  <a:lnTo>
                    <a:pt x="1496" y="4114"/>
                  </a:lnTo>
                  <a:lnTo>
                    <a:pt x="1361" y="4056"/>
                  </a:lnTo>
                  <a:lnTo>
                    <a:pt x="1232" y="3987"/>
                  </a:lnTo>
                  <a:lnTo>
                    <a:pt x="1113" y="3906"/>
                  </a:lnTo>
                  <a:lnTo>
                    <a:pt x="1000" y="3813"/>
                  </a:lnTo>
                  <a:lnTo>
                    <a:pt x="898" y="3711"/>
                  </a:lnTo>
                  <a:lnTo>
                    <a:pt x="806" y="3599"/>
                  </a:lnTo>
                  <a:lnTo>
                    <a:pt x="724" y="3479"/>
                  </a:lnTo>
                  <a:lnTo>
                    <a:pt x="655" y="3350"/>
                  </a:lnTo>
                  <a:lnTo>
                    <a:pt x="597" y="3216"/>
                  </a:lnTo>
                  <a:lnTo>
                    <a:pt x="553" y="3074"/>
                  </a:lnTo>
                  <a:lnTo>
                    <a:pt x="523" y="2927"/>
                  </a:lnTo>
                  <a:lnTo>
                    <a:pt x="508" y="2775"/>
                  </a:lnTo>
                  <a:lnTo>
                    <a:pt x="506" y="2698"/>
                  </a:lnTo>
                  <a:lnTo>
                    <a:pt x="508" y="2619"/>
                  </a:lnTo>
                  <a:lnTo>
                    <a:pt x="523" y="2468"/>
                  </a:lnTo>
                  <a:lnTo>
                    <a:pt x="553" y="2321"/>
                  </a:lnTo>
                  <a:lnTo>
                    <a:pt x="597" y="2179"/>
                  </a:lnTo>
                  <a:lnTo>
                    <a:pt x="655" y="2044"/>
                  </a:lnTo>
                  <a:lnTo>
                    <a:pt x="724" y="1916"/>
                  </a:lnTo>
                  <a:lnTo>
                    <a:pt x="806" y="1796"/>
                  </a:lnTo>
                  <a:lnTo>
                    <a:pt x="898" y="1684"/>
                  </a:lnTo>
                  <a:lnTo>
                    <a:pt x="1000" y="1582"/>
                  </a:lnTo>
                  <a:lnTo>
                    <a:pt x="1113" y="1489"/>
                  </a:lnTo>
                  <a:lnTo>
                    <a:pt x="1232" y="1408"/>
                  </a:lnTo>
                  <a:lnTo>
                    <a:pt x="1361" y="1338"/>
                  </a:lnTo>
                  <a:lnTo>
                    <a:pt x="1496" y="1281"/>
                  </a:lnTo>
                  <a:lnTo>
                    <a:pt x="1638" y="1236"/>
                  </a:lnTo>
                  <a:lnTo>
                    <a:pt x="1784" y="1206"/>
                  </a:lnTo>
                  <a:lnTo>
                    <a:pt x="1936" y="1191"/>
                  </a:lnTo>
                  <a:lnTo>
                    <a:pt x="2014" y="1190"/>
                  </a:lnTo>
                  <a:lnTo>
                    <a:pt x="2092" y="1191"/>
                  </a:lnTo>
                  <a:lnTo>
                    <a:pt x="2243" y="1206"/>
                  </a:lnTo>
                  <a:lnTo>
                    <a:pt x="2390" y="1236"/>
                  </a:lnTo>
                  <a:lnTo>
                    <a:pt x="2532" y="1281"/>
                  </a:lnTo>
                  <a:lnTo>
                    <a:pt x="2667" y="1338"/>
                  </a:lnTo>
                  <a:lnTo>
                    <a:pt x="2796" y="1408"/>
                  </a:lnTo>
                  <a:lnTo>
                    <a:pt x="2915" y="1489"/>
                  </a:lnTo>
                  <a:lnTo>
                    <a:pt x="3028" y="1582"/>
                  </a:lnTo>
                  <a:lnTo>
                    <a:pt x="3130" y="1684"/>
                  </a:lnTo>
                  <a:lnTo>
                    <a:pt x="3222" y="1796"/>
                  </a:lnTo>
                  <a:lnTo>
                    <a:pt x="3304" y="1916"/>
                  </a:lnTo>
                  <a:lnTo>
                    <a:pt x="3373" y="2044"/>
                  </a:lnTo>
                  <a:lnTo>
                    <a:pt x="3430" y="2179"/>
                  </a:lnTo>
                  <a:lnTo>
                    <a:pt x="3475" y="2321"/>
                  </a:lnTo>
                  <a:lnTo>
                    <a:pt x="3505" y="2468"/>
                  </a:lnTo>
                  <a:lnTo>
                    <a:pt x="3520" y="2619"/>
                  </a:lnTo>
                  <a:lnTo>
                    <a:pt x="3522" y="2698"/>
                  </a:lnTo>
                  <a:lnTo>
                    <a:pt x="3520" y="2775"/>
                  </a:lnTo>
                  <a:lnTo>
                    <a:pt x="3505" y="2927"/>
                  </a:lnTo>
                  <a:lnTo>
                    <a:pt x="3475" y="3074"/>
                  </a:lnTo>
                  <a:lnTo>
                    <a:pt x="3430" y="3216"/>
                  </a:lnTo>
                  <a:lnTo>
                    <a:pt x="3373" y="3350"/>
                  </a:lnTo>
                  <a:lnTo>
                    <a:pt x="3304" y="3479"/>
                  </a:lnTo>
                  <a:lnTo>
                    <a:pt x="3222" y="3599"/>
                  </a:lnTo>
                  <a:lnTo>
                    <a:pt x="3130" y="3711"/>
                  </a:lnTo>
                  <a:lnTo>
                    <a:pt x="3028" y="3813"/>
                  </a:lnTo>
                  <a:lnTo>
                    <a:pt x="2915" y="3906"/>
                  </a:lnTo>
                  <a:lnTo>
                    <a:pt x="2796" y="3987"/>
                  </a:lnTo>
                  <a:lnTo>
                    <a:pt x="2667" y="4056"/>
                  </a:lnTo>
                  <a:lnTo>
                    <a:pt x="2532" y="4114"/>
                  </a:lnTo>
                  <a:lnTo>
                    <a:pt x="2390" y="4158"/>
                  </a:lnTo>
                  <a:lnTo>
                    <a:pt x="2243" y="4188"/>
                  </a:lnTo>
                  <a:lnTo>
                    <a:pt x="2092" y="4204"/>
                  </a:lnTo>
                  <a:lnTo>
                    <a:pt x="2014" y="4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10545763" y="-592138"/>
              <a:ext cx="347662" cy="103188"/>
            </a:xfrm>
            <a:custGeom>
              <a:avLst/>
              <a:gdLst>
                <a:gd name="T0" fmla="*/ 194 w 1309"/>
                <a:gd name="T1" fmla="*/ 2 h 390"/>
                <a:gd name="T2" fmla="*/ 174 w 1309"/>
                <a:gd name="T3" fmla="*/ 2 h 390"/>
                <a:gd name="T4" fmla="*/ 136 w 1309"/>
                <a:gd name="T5" fmla="*/ 10 h 390"/>
                <a:gd name="T6" fmla="*/ 101 w 1309"/>
                <a:gd name="T7" fmla="*/ 25 h 390"/>
                <a:gd name="T8" fmla="*/ 70 w 1309"/>
                <a:gd name="T9" fmla="*/ 46 h 390"/>
                <a:gd name="T10" fmla="*/ 44 w 1309"/>
                <a:gd name="T11" fmla="*/ 72 h 390"/>
                <a:gd name="T12" fmla="*/ 23 w 1309"/>
                <a:gd name="T13" fmla="*/ 103 h 390"/>
                <a:gd name="T14" fmla="*/ 8 w 1309"/>
                <a:gd name="T15" fmla="*/ 138 h 390"/>
                <a:gd name="T16" fmla="*/ 1 w 1309"/>
                <a:gd name="T17" fmla="*/ 177 h 390"/>
                <a:gd name="T18" fmla="*/ 0 w 1309"/>
                <a:gd name="T19" fmla="*/ 196 h 390"/>
                <a:gd name="T20" fmla="*/ 1 w 1309"/>
                <a:gd name="T21" fmla="*/ 216 h 390"/>
                <a:gd name="T22" fmla="*/ 8 w 1309"/>
                <a:gd name="T23" fmla="*/ 254 h 390"/>
                <a:gd name="T24" fmla="*/ 23 w 1309"/>
                <a:gd name="T25" fmla="*/ 289 h 390"/>
                <a:gd name="T26" fmla="*/ 44 w 1309"/>
                <a:gd name="T27" fmla="*/ 320 h 390"/>
                <a:gd name="T28" fmla="*/ 71 w 1309"/>
                <a:gd name="T29" fmla="*/ 346 h 390"/>
                <a:gd name="T30" fmla="*/ 102 w 1309"/>
                <a:gd name="T31" fmla="*/ 367 h 390"/>
                <a:gd name="T32" fmla="*/ 136 w 1309"/>
                <a:gd name="T33" fmla="*/ 382 h 390"/>
                <a:gd name="T34" fmla="*/ 174 w 1309"/>
                <a:gd name="T35" fmla="*/ 389 h 390"/>
                <a:gd name="T36" fmla="*/ 194 w 1309"/>
                <a:gd name="T37" fmla="*/ 390 h 390"/>
                <a:gd name="T38" fmla="*/ 1250 w 1309"/>
                <a:gd name="T39" fmla="*/ 390 h 390"/>
                <a:gd name="T40" fmla="*/ 1266 w 1309"/>
                <a:gd name="T41" fmla="*/ 390 h 390"/>
                <a:gd name="T42" fmla="*/ 1295 w 1309"/>
                <a:gd name="T43" fmla="*/ 384 h 390"/>
                <a:gd name="T44" fmla="*/ 1309 w 1309"/>
                <a:gd name="T45" fmla="*/ 380 h 390"/>
                <a:gd name="T46" fmla="*/ 1272 w 1309"/>
                <a:gd name="T47" fmla="*/ 288 h 390"/>
                <a:gd name="T48" fmla="*/ 1212 w 1309"/>
                <a:gd name="T49" fmla="*/ 98 h 390"/>
                <a:gd name="T50" fmla="*/ 1189 w 1309"/>
                <a:gd name="T51" fmla="*/ 0 h 390"/>
                <a:gd name="T52" fmla="*/ 194 w 1309"/>
                <a:gd name="T53" fmla="*/ 0 h 390"/>
                <a:gd name="T54" fmla="*/ 194 w 1309"/>
                <a:gd name="T55" fmla="*/ 2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9" h="390">
                  <a:moveTo>
                    <a:pt x="194" y="2"/>
                  </a:moveTo>
                  <a:lnTo>
                    <a:pt x="174" y="2"/>
                  </a:lnTo>
                  <a:lnTo>
                    <a:pt x="136" y="10"/>
                  </a:lnTo>
                  <a:lnTo>
                    <a:pt x="101" y="25"/>
                  </a:lnTo>
                  <a:lnTo>
                    <a:pt x="70" y="46"/>
                  </a:lnTo>
                  <a:lnTo>
                    <a:pt x="44" y="72"/>
                  </a:lnTo>
                  <a:lnTo>
                    <a:pt x="23" y="103"/>
                  </a:lnTo>
                  <a:lnTo>
                    <a:pt x="8" y="138"/>
                  </a:lnTo>
                  <a:lnTo>
                    <a:pt x="1" y="177"/>
                  </a:lnTo>
                  <a:lnTo>
                    <a:pt x="0" y="196"/>
                  </a:lnTo>
                  <a:lnTo>
                    <a:pt x="1" y="216"/>
                  </a:lnTo>
                  <a:lnTo>
                    <a:pt x="8" y="254"/>
                  </a:lnTo>
                  <a:lnTo>
                    <a:pt x="23" y="289"/>
                  </a:lnTo>
                  <a:lnTo>
                    <a:pt x="44" y="320"/>
                  </a:lnTo>
                  <a:lnTo>
                    <a:pt x="71" y="346"/>
                  </a:lnTo>
                  <a:lnTo>
                    <a:pt x="102" y="367"/>
                  </a:lnTo>
                  <a:lnTo>
                    <a:pt x="136" y="382"/>
                  </a:lnTo>
                  <a:lnTo>
                    <a:pt x="174" y="389"/>
                  </a:lnTo>
                  <a:lnTo>
                    <a:pt x="194" y="390"/>
                  </a:lnTo>
                  <a:lnTo>
                    <a:pt x="1250" y="390"/>
                  </a:lnTo>
                  <a:lnTo>
                    <a:pt x="1266" y="390"/>
                  </a:lnTo>
                  <a:lnTo>
                    <a:pt x="1295" y="384"/>
                  </a:lnTo>
                  <a:lnTo>
                    <a:pt x="1309" y="380"/>
                  </a:lnTo>
                  <a:lnTo>
                    <a:pt x="1272" y="288"/>
                  </a:lnTo>
                  <a:lnTo>
                    <a:pt x="1212" y="98"/>
                  </a:lnTo>
                  <a:lnTo>
                    <a:pt x="1189" y="0"/>
                  </a:lnTo>
                  <a:lnTo>
                    <a:pt x="194" y="0"/>
                  </a:lnTo>
                  <a:lnTo>
                    <a:pt x="19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10387013" y="-971550"/>
              <a:ext cx="504825" cy="103188"/>
            </a:xfrm>
            <a:custGeom>
              <a:avLst/>
              <a:gdLst>
                <a:gd name="T0" fmla="*/ 1910 w 1910"/>
                <a:gd name="T1" fmla="*/ 10 h 389"/>
                <a:gd name="T2" fmla="*/ 1883 w 1910"/>
                <a:gd name="T3" fmla="*/ 3 h 389"/>
                <a:gd name="T4" fmla="*/ 1853 w 1910"/>
                <a:gd name="T5" fmla="*/ 0 h 389"/>
                <a:gd name="T6" fmla="*/ 195 w 1910"/>
                <a:gd name="T7" fmla="*/ 0 h 389"/>
                <a:gd name="T8" fmla="*/ 175 w 1910"/>
                <a:gd name="T9" fmla="*/ 1 h 389"/>
                <a:gd name="T10" fmla="*/ 137 w 1910"/>
                <a:gd name="T11" fmla="*/ 9 h 389"/>
                <a:gd name="T12" fmla="*/ 101 w 1910"/>
                <a:gd name="T13" fmla="*/ 23 h 389"/>
                <a:gd name="T14" fmla="*/ 70 w 1910"/>
                <a:gd name="T15" fmla="*/ 44 h 389"/>
                <a:gd name="T16" fmla="*/ 44 w 1910"/>
                <a:gd name="T17" fmla="*/ 71 h 389"/>
                <a:gd name="T18" fmla="*/ 23 w 1910"/>
                <a:gd name="T19" fmla="*/ 102 h 389"/>
                <a:gd name="T20" fmla="*/ 8 w 1910"/>
                <a:gd name="T21" fmla="*/ 136 h 389"/>
                <a:gd name="T22" fmla="*/ 1 w 1910"/>
                <a:gd name="T23" fmla="*/ 174 h 389"/>
                <a:gd name="T24" fmla="*/ 0 w 1910"/>
                <a:gd name="T25" fmla="*/ 195 h 389"/>
                <a:gd name="T26" fmla="*/ 1 w 1910"/>
                <a:gd name="T27" fmla="*/ 215 h 389"/>
                <a:gd name="T28" fmla="*/ 8 w 1910"/>
                <a:gd name="T29" fmla="*/ 253 h 389"/>
                <a:gd name="T30" fmla="*/ 23 w 1910"/>
                <a:gd name="T31" fmla="*/ 288 h 389"/>
                <a:gd name="T32" fmla="*/ 44 w 1910"/>
                <a:gd name="T33" fmla="*/ 318 h 389"/>
                <a:gd name="T34" fmla="*/ 71 w 1910"/>
                <a:gd name="T35" fmla="*/ 345 h 389"/>
                <a:gd name="T36" fmla="*/ 102 w 1910"/>
                <a:gd name="T37" fmla="*/ 365 h 389"/>
                <a:gd name="T38" fmla="*/ 137 w 1910"/>
                <a:gd name="T39" fmla="*/ 380 h 389"/>
                <a:gd name="T40" fmla="*/ 175 w 1910"/>
                <a:gd name="T41" fmla="*/ 388 h 389"/>
                <a:gd name="T42" fmla="*/ 195 w 1910"/>
                <a:gd name="T43" fmla="*/ 389 h 389"/>
                <a:gd name="T44" fmla="*/ 1791 w 1910"/>
                <a:gd name="T45" fmla="*/ 389 h 389"/>
                <a:gd name="T46" fmla="*/ 1813 w 1910"/>
                <a:gd name="T47" fmla="*/ 293 h 389"/>
                <a:gd name="T48" fmla="*/ 1873 w 1910"/>
                <a:gd name="T49" fmla="*/ 103 h 389"/>
                <a:gd name="T50" fmla="*/ 1910 w 1910"/>
                <a:gd name="T51" fmla="*/ 1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10" h="389">
                  <a:moveTo>
                    <a:pt x="1910" y="10"/>
                  </a:moveTo>
                  <a:lnTo>
                    <a:pt x="1883" y="3"/>
                  </a:lnTo>
                  <a:lnTo>
                    <a:pt x="185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1" y="23"/>
                  </a:lnTo>
                  <a:lnTo>
                    <a:pt x="70" y="44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6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3"/>
                  </a:lnTo>
                  <a:lnTo>
                    <a:pt x="23" y="288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2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791" y="389"/>
                  </a:lnTo>
                  <a:lnTo>
                    <a:pt x="1813" y="293"/>
                  </a:lnTo>
                  <a:lnTo>
                    <a:pt x="1873" y="103"/>
                  </a:lnTo>
                  <a:lnTo>
                    <a:pt x="19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10458450" y="-781050"/>
              <a:ext cx="388937" cy="103188"/>
            </a:xfrm>
            <a:custGeom>
              <a:avLst/>
              <a:gdLst>
                <a:gd name="T0" fmla="*/ 1461 w 1470"/>
                <a:gd name="T1" fmla="*/ 194 h 389"/>
                <a:gd name="T2" fmla="*/ 1463 w 1470"/>
                <a:gd name="T3" fmla="*/ 96 h 389"/>
                <a:gd name="T4" fmla="*/ 1470 w 1470"/>
                <a:gd name="T5" fmla="*/ 0 h 389"/>
                <a:gd name="T6" fmla="*/ 195 w 1470"/>
                <a:gd name="T7" fmla="*/ 0 h 389"/>
                <a:gd name="T8" fmla="*/ 175 w 1470"/>
                <a:gd name="T9" fmla="*/ 1 h 389"/>
                <a:gd name="T10" fmla="*/ 137 w 1470"/>
                <a:gd name="T11" fmla="*/ 9 h 389"/>
                <a:gd name="T12" fmla="*/ 102 w 1470"/>
                <a:gd name="T13" fmla="*/ 24 h 389"/>
                <a:gd name="T14" fmla="*/ 70 w 1470"/>
                <a:gd name="T15" fmla="*/ 45 h 389"/>
                <a:gd name="T16" fmla="*/ 44 w 1470"/>
                <a:gd name="T17" fmla="*/ 71 h 389"/>
                <a:gd name="T18" fmla="*/ 23 w 1470"/>
                <a:gd name="T19" fmla="*/ 102 h 389"/>
                <a:gd name="T20" fmla="*/ 8 w 1470"/>
                <a:gd name="T21" fmla="*/ 137 h 389"/>
                <a:gd name="T22" fmla="*/ 1 w 1470"/>
                <a:gd name="T23" fmla="*/ 174 h 389"/>
                <a:gd name="T24" fmla="*/ 0 w 1470"/>
                <a:gd name="T25" fmla="*/ 195 h 389"/>
                <a:gd name="T26" fmla="*/ 1 w 1470"/>
                <a:gd name="T27" fmla="*/ 215 h 389"/>
                <a:gd name="T28" fmla="*/ 8 w 1470"/>
                <a:gd name="T29" fmla="*/ 252 h 389"/>
                <a:gd name="T30" fmla="*/ 23 w 1470"/>
                <a:gd name="T31" fmla="*/ 287 h 389"/>
                <a:gd name="T32" fmla="*/ 44 w 1470"/>
                <a:gd name="T33" fmla="*/ 318 h 389"/>
                <a:gd name="T34" fmla="*/ 71 w 1470"/>
                <a:gd name="T35" fmla="*/ 345 h 389"/>
                <a:gd name="T36" fmla="*/ 103 w 1470"/>
                <a:gd name="T37" fmla="*/ 365 h 389"/>
                <a:gd name="T38" fmla="*/ 137 w 1470"/>
                <a:gd name="T39" fmla="*/ 380 h 389"/>
                <a:gd name="T40" fmla="*/ 175 w 1470"/>
                <a:gd name="T41" fmla="*/ 388 h 389"/>
                <a:gd name="T42" fmla="*/ 195 w 1470"/>
                <a:gd name="T43" fmla="*/ 389 h 389"/>
                <a:gd name="T44" fmla="*/ 1469 w 1470"/>
                <a:gd name="T45" fmla="*/ 389 h 389"/>
                <a:gd name="T46" fmla="*/ 1463 w 1470"/>
                <a:gd name="T47" fmla="*/ 293 h 389"/>
                <a:gd name="T48" fmla="*/ 1461 w 1470"/>
                <a:gd name="T49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70" h="389">
                  <a:moveTo>
                    <a:pt x="1461" y="194"/>
                  </a:moveTo>
                  <a:lnTo>
                    <a:pt x="1463" y="96"/>
                  </a:lnTo>
                  <a:lnTo>
                    <a:pt x="1470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37" y="9"/>
                  </a:lnTo>
                  <a:lnTo>
                    <a:pt x="102" y="24"/>
                  </a:lnTo>
                  <a:lnTo>
                    <a:pt x="70" y="45"/>
                  </a:lnTo>
                  <a:lnTo>
                    <a:pt x="44" y="71"/>
                  </a:lnTo>
                  <a:lnTo>
                    <a:pt x="23" y="102"/>
                  </a:lnTo>
                  <a:lnTo>
                    <a:pt x="8" y="137"/>
                  </a:lnTo>
                  <a:lnTo>
                    <a:pt x="1" y="174"/>
                  </a:lnTo>
                  <a:lnTo>
                    <a:pt x="0" y="195"/>
                  </a:lnTo>
                  <a:lnTo>
                    <a:pt x="1" y="215"/>
                  </a:lnTo>
                  <a:lnTo>
                    <a:pt x="8" y="252"/>
                  </a:lnTo>
                  <a:lnTo>
                    <a:pt x="23" y="287"/>
                  </a:lnTo>
                  <a:lnTo>
                    <a:pt x="44" y="318"/>
                  </a:lnTo>
                  <a:lnTo>
                    <a:pt x="71" y="345"/>
                  </a:lnTo>
                  <a:lnTo>
                    <a:pt x="103" y="365"/>
                  </a:lnTo>
                  <a:lnTo>
                    <a:pt x="137" y="380"/>
                  </a:lnTo>
                  <a:lnTo>
                    <a:pt x="175" y="388"/>
                  </a:lnTo>
                  <a:lnTo>
                    <a:pt x="195" y="389"/>
                  </a:lnTo>
                  <a:lnTo>
                    <a:pt x="1469" y="389"/>
                  </a:lnTo>
                  <a:lnTo>
                    <a:pt x="1463" y="293"/>
                  </a:lnTo>
                  <a:lnTo>
                    <a:pt x="1461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4" name="Freeform 29"/>
            <p:cNvSpPr>
              <a:spLocks noEditPoints="1"/>
            </p:cNvSpPr>
            <p:nvPr/>
          </p:nvSpPr>
          <p:spPr bwMode="auto">
            <a:xfrm>
              <a:off x="11391900" y="-895350"/>
              <a:ext cx="334962" cy="244475"/>
            </a:xfrm>
            <a:custGeom>
              <a:avLst/>
              <a:gdLst>
                <a:gd name="T0" fmla="*/ 1236 w 1268"/>
                <a:gd name="T1" fmla="*/ 40 h 921"/>
                <a:gd name="T2" fmla="*/ 1159 w 1268"/>
                <a:gd name="T3" fmla="*/ 0 h 921"/>
                <a:gd name="T4" fmla="*/ 1093 w 1268"/>
                <a:gd name="T5" fmla="*/ 13 h 921"/>
                <a:gd name="T6" fmla="*/ 382 w 1268"/>
                <a:gd name="T7" fmla="*/ 334 h 921"/>
                <a:gd name="T8" fmla="*/ 246 w 1268"/>
                <a:gd name="T9" fmla="*/ 327 h 921"/>
                <a:gd name="T10" fmla="*/ 148 w 1268"/>
                <a:gd name="T11" fmla="*/ 364 h 921"/>
                <a:gd name="T12" fmla="*/ 77 w 1268"/>
                <a:gd name="T13" fmla="*/ 421 h 921"/>
                <a:gd name="T14" fmla="*/ 18 w 1268"/>
                <a:gd name="T15" fmla="*/ 520 h 921"/>
                <a:gd name="T16" fmla="*/ 0 w 1268"/>
                <a:gd name="T17" fmla="*/ 633 h 921"/>
                <a:gd name="T18" fmla="*/ 27 w 1268"/>
                <a:gd name="T19" fmla="*/ 746 h 921"/>
                <a:gd name="T20" fmla="*/ 58 w 1268"/>
                <a:gd name="T21" fmla="*/ 799 h 921"/>
                <a:gd name="T22" fmla="*/ 146 w 1268"/>
                <a:gd name="T23" fmla="*/ 879 h 921"/>
                <a:gd name="T24" fmla="*/ 253 w 1268"/>
                <a:gd name="T25" fmla="*/ 917 h 921"/>
                <a:gd name="T26" fmla="*/ 368 w 1268"/>
                <a:gd name="T27" fmla="*/ 913 h 921"/>
                <a:gd name="T28" fmla="*/ 451 w 1268"/>
                <a:gd name="T29" fmla="*/ 879 h 921"/>
                <a:gd name="T30" fmla="*/ 531 w 1268"/>
                <a:gd name="T31" fmla="*/ 810 h 921"/>
                <a:gd name="T32" fmla="*/ 591 w 1268"/>
                <a:gd name="T33" fmla="*/ 689 h 921"/>
                <a:gd name="T34" fmla="*/ 1214 w 1268"/>
                <a:gd name="T35" fmla="*/ 220 h 921"/>
                <a:gd name="T36" fmla="*/ 1259 w 1268"/>
                <a:gd name="T37" fmla="*/ 168 h 921"/>
                <a:gd name="T38" fmla="*/ 1261 w 1268"/>
                <a:gd name="T39" fmla="*/ 80 h 921"/>
                <a:gd name="T40" fmla="*/ 428 w 1268"/>
                <a:gd name="T41" fmla="*/ 653 h 921"/>
                <a:gd name="T42" fmla="*/ 412 w 1268"/>
                <a:gd name="T43" fmla="*/ 690 h 921"/>
                <a:gd name="T44" fmla="*/ 377 w 1268"/>
                <a:gd name="T45" fmla="*/ 726 h 921"/>
                <a:gd name="T46" fmla="*/ 332 w 1268"/>
                <a:gd name="T47" fmla="*/ 747 h 921"/>
                <a:gd name="T48" fmla="*/ 281 w 1268"/>
                <a:gd name="T49" fmla="*/ 750 h 921"/>
                <a:gd name="T50" fmla="*/ 255 w 1268"/>
                <a:gd name="T51" fmla="*/ 743 h 921"/>
                <a:gd name="T52" fmla="*/ 211 w 1268"/>
                <a:gd name="T53" fmla="*/ 716 h 921"/>
                <a:gd name="T54" fmla="*/ 182 w 1268"/>
                <a:gd name="T55" fmla="*/ 675 h 921"/>
                <a:gd name="T56" fmla="*/ 170 w 1268"/>
                <a:gd name="T57" fmla="*/ 627 h 921"/>
                <a:gd name="T58" fmla="*/ 174 w 1268"/>
                <a:gd name="T59" fmla="*/ 587 h 921"/>
                <a:gd name="T60" fmla="*/ 190 w 1268"/>
                <a:gd name="T61" fmla="*/ 551 h 921"/>
                <a:gd name="T62" fmla="*/ 224 w 1268"/>
                <a:gd name="T63" fmla="*/ 514 h 921"/>
                <a:gd name="T64" fmla="*/ 269 w 1268"/>
                <a:gd name="T65" fmla="*/ 493 h 921"/>
                <a:gd name="T66" fmla="*/ 321 w 1268"/>
                <a:gd name="T67" fmla="*/ 491 h 921"/>
                <a:gd name="T68" fmla="*/ 347 w 1268"/>
                <a:gd name="T69" fmla="*/ 497 h 921"/>
                <a:gd name="T70" fmla="*/ 390 w 1268"/>
                <a:gd name="T71" fmla="*/ 524 h 921"/>
                <a:gd name="T72" fmla="*/ 419 w 1268"/>
                <a:gd name="T73" fmla="*/ 565 h 921"/>
                <a:gd name="T74" fmla="*/ 432 w 1268"/>
                <a:gd name="T75" fmla="*/ 615 h 921"/>
                <a:gd name="T76" fmla="*/ 428 w 1268"/>
                <a:gd name="T77" fmla="*/ 653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68" h="921">
                  <a:moveTo>
                    <a:pt x="1249" y="59"/>
                  </a:moveTo>
                  <a:lnTo>
                    <a:pt x="1236" y="40"/>
                  </a:lnTo>
                  <a:lnTo>
                    <a:pt x="1201" y="13"/>
                  </a:lnTo>
                  <a:lnTo>
                    <a:pt x="1159" y="0"/>
                  </a:lnTo>
                  <a:lnTo>
                    <a:pt x="1114" y="4"/>
                  </a:lnTo>
                  <a:lnTo>
                    <a:pt x="1093" y="13"/>
                  </a:lnTo>
                  <a:lnTo>
                    <a:pt x="414" y="345"/>
                  </a:lnTo>
                  <a:lnTo>
                    <a:pt x="382" y="334"/>
                  </a:lnTo>
                  <a:lnTo>
                    <a:pt x="314" y="323"/>
                  </a:lnTo>
                  <a:lnTo>
                    <a:pt x="246" y="327"/>
                  </a:lnTo>
                  <a:lnTo>
                    <a:pt x="180" y="347"/>
                  </a:lnTo>
                  <a:lnTo>
                    <a:pt x="148" y="364"/>
                  </a:lnTo>
                  <a:lnTo>
                    <a:pt x="122" y="381"/>
                  </a:lnTo>
                  <a:lnTo>
                    <a:pt x="77" y="421"/>
                  </a:lnTo>
                  <a:lnTo>
                    <a:pt x="43" y="468"/>
                  </a:lnTo>
                  <a:lnTo>
                    <a:pt x="18" y="520"/>
                  </a:lnTo>
                  <a:lnTo>
                    <a:pt x="4" y="575"/>
                  </a:lnTo>
                  <a:lnTo>
                    <a:pt x="0" y="633"/>
                  </a:lnTo>
                  <a:lnTo>
                    <a:pt x="8" y="690"/>
                  </a:lnTo>
                  <a:lnTo>
                    <a:pt x="27" y="746"/>
                  </a:lnTo>
                  <a:lnTo>
                    <a:pt x="42" y="773"/>
                  </a:lnTo>
                  <a:lnTo>
                    <a:pt x="58" y="799"/>
                  </a:lnTo>
                  <a:lnTo>
                    <a:pt x="99" y="844"/>
                  </a:lnTo>
                  <a:lnTo>
                    <a:pt x="146" y="879"/>
                  </a:lnTo>
                  <a:lnTo>
                    <a:pt x="198" y="903"/>
                  </a:lnTo>
                  <a:lnTo>
                    <a:pt x="253" y="917"/>
                  </a:lnTo>
                  <a:lnTo>
                    <a:pt x="310" y="921"/>
                  </a:lnTo>
                  <a:lnTo>
                    <a:pt x="368" y="913"/>
                  </a:lnTo>
                  <a:lnTo>
                    <a:pt x="424" y="894"/>
                  </a:lnTo>
                  <a:lnTo>
                    <a:pt x="451" y="879"/>
                  </a:lnTo>
                  <a:lnTo>
                    <a:pt x="482" y="859"/>
                  </a:lnTo>
                  <a:lnTo>
                    <a:pt x="531" y="810"/>
                  </a:lnTo>
                  <a:lnTo>
                    <a:pt x="569" y="752"/>
                  </a:lnTo>
                  <a:lnTo>
                    <a:pt x="591" y="689"/>
                  </a:lnTo>
                  <a:lnTo>
                    <a:pt x="596" y="656"/>
                  </a:lnTo>
                  <a:lnTo>
                    <a:pt x="1214" y="220"/>
                  </a:lnTo>
                  <a:lnTo>
                    <a:pt x="1233" y="205"/>
                  </a:lnTo>
                  <a:lnTo>
                    <a:pt x="1259" y="168"/>
                  </a:lnTo>
                  <a:lnTo>
                    <a:pt x="1268" y="124"/>
                  </a:lnTo>
                  <a:lnTo>
                    <a:pt x="1261" y="80"/>
                  </a:lnTo>
                  <a:lnTo>
                    <a:pt x="1249" y="59"/>
                  </a:lnTo>
                  <a:close/>
                  <a:moveTo>
                    <a:pt x="428" y="653"/>
                  </a:moveTo>
                  <a:lnTo>
                    <a:pt x="424" y="666"/>
                  </a:lnTo>
                  <a:lnTo>
                    <a:pt x="412" y="690"/>
                  </a:lnTo>
                  <a:lnTo>
                    <a:pt x="396" y="710"/>
                  </a:lnTo>
                  <a:lnTo>
                    <a:pt x="377" y="726"/>
                  </a:lnTo>
                  <a:lnTo>
                    <a:pt x="356" y="739"/>
                  </a:lnTo>
                  <a:lnTo>
                    <a:pt x="332" y="747"/>
                  </a:lnTo>
                  <a:lnTo>
                    <a:pt x="306" y="751"/>
                  </a:lnTo>
                  <a:lnTo>
                    <a:pt x="281" y="750"/>
                  </a:lnTo>
                  <a:lnTo>
                    <a:pt x="268" y="747"/>
                  </a:lnTo>
                  <a:lnTo>
                    <a:pt x="255" y="743"/>
                  </a:lnTo>
                  <a:lnTo>
                    <a:pt x="231" y="731"/>
                  </a:lnTo>
                  <a:lnTo>
                    <a:pt x="211" y="716"/>
                  </a:lnTo>
                  <a:lnTo>
                    <a:pt x="195" y="697"/>
                  </a:lnTo>
                  <a:lnTo>
                    <a:pt x="182" y="675"/>
                  </a:lnTo>
                  <a:lnTo>
                    <a:pt x="174" y="652"/>
                  </a:lnTo>
                  <a:lnTo>
                    <a:pt x="170" y="627"/>
                  </a:lnTo>
                  <a:lnTo>
                    <a:pt x="171" y="600"/>
                  </a:lnTo>
                  <a:lnTo>
                    <a:pt x="174" y="587"/>
                  </a:lnTo>
                  <a:lnTo>
                    <a:pt x="178" y="574"/>
                  </a:lnTo>
                  <a:lnTo>
                    <a:pt x="190" y="551"/>
                  </a:lnTo>
                  <a:lnTo>
                    <a:pt x="205" y="531"/>
                  </a:lnTo>
                  <a:lnTo>
                    <a:pt x="224" y="514"/>
                  </a:lnTo>
                  <a:lnTo>
                    <a:pt x="246" y="502"/>
                  </a:lnTo>
                  <a:lnTo>
                    <a:pt x="269" y="493"/>
                  </a:lnTo>
                  <a:lnTo>
                    <a:pt x="294" y="489"/>
                  </a:lnTo>
                  <a:lnTo>
                    <a:pt x="321" y="491"/>
                  </a:lnTo>
                  <a:lnTo>
                    <a:pt x="334" y="494"/>
                  </a:lnTo>
                  <a:lnTo>
                    <a:pt x="347" y="497"/>
                  </a:lnTo>
                  <a:lnTo>
                    <a:pt x="370" y="509"/>
                  </a:lnTo>
                  <a:lnTo>
                    <a:pt x="390" y="524"/>
                  </a:lnTo>
                  <a:lnTo>
                    <a:pt x="407" y="543"/>
                  </a:lnTo>
                  <a:lnTo>
                    <a:pt x="419" y="565"/>
                  </a:lnTo>
                  <a:lnTo>
                    <a:pt x="428" y="588"/>
                  </a:lnTo>
                  <a:lnTo>
                    <a:pt x="432" y="615"/>
                  </a:lnTo>
                  <a:lnTo>
                    <a:pt x="430" y="640"/>
                  </a:lnTo>
                  <a:lnTo>
                    <a:pt x="428" y="6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5" name="Freeform 30"/>
            <p:cNvSpPr>
              <a:spLocks/>
            </p:cNvSpPr>
            <p:nvPr/>
          </p:nvSpPr>
          <p:spPr bwMode="auto">
            <a:xfrm>
              <a:off x="11568113" y="-989013"/>
              <a:ext cx="65087" cy="65088"/>
            </a:xfrm>
            <a:custGeom>
              <a:avLst/>
              <a:gdLst>
                <a:gd name="T0" fmla="*/ 62 w 246"/>
                <a:gd name="T1" fmla="*/ 230 h 246"/>
                <a:gd name="T2" fmla="*/ 73 w 246"/>
                <a:gd name="T3" fmla="*/ 236 h 246"/>
                <a:gd name="T4" fmla="*/ 96 w 246"/>
                <a:gd name="T5" fmla="*/ 243 h 246"/>
                <a:gd name="T6" fmla="*/ 133 w 246"/>
                <a:gd name="T7" fmla="*/ 246 h 246"/>
                <a:gd name="T8" fmla="*/ 178 w 246"/>
                <a:gd name="T9" fmla="*/ 234 h 246"/>
                <a:gd name="T10" fmla="*/ 207 w 246"/>
                <a:gd name="T11" fmla="*/ 213 h 246"/>
                <a:gd name="T12" fmla="*/ 223 w 246"/>
                <a:gd name="T13" fmla="*/ 194 h 246"/>
                <a:gd name="T14" fmla="*/ 229 w 246"/>
                <a:gd name="T15" fmla="*/ 184 h 246"/>
                <a:gd name="T16" fmla="*/ 235 w 246"/>
                <a:gd name="T17" fmla="*/ 172 h 246"/>
                <a:gd name="T18" fmla="*/ 243 w 246"/>
                <a:gd name="T19" fmla="*/ 149 h 246"/>
                <a:gd name="T20" fmla="*/ 246 w 246"/>
                <a:gd name="T21" fmla="*/ 114 h 246"/>
                <a:gd name="T22" fmla="*/ 233 w 246"/>
                <a:gd name="T23" fmla="*/ 68 h 246"/>
                <a:gd name="T24" fmla="*/ 212 w 246"/>
                <a:gd name="T25" fmla="*/ 40 h 246"/>
                <a:gd name="T26" fmla="*/ 194 w 246"/>
                <a:gd name="T27" fmla="*/ 24 h 246"/>
                <a:gd name="T28" fmla="*/ 183 w 246"/>
                <a:gd name="T29" fmla="*/ 16 h 246"/>
                <a:gd name="T30" fmla="*/ 172 w 246"/>
                <a:gd name="T31" fmla="*/ 10 h 246"/>
                <a:gd name="T32" fmla="*/ 149 w 246"/>
                <a:gd name="T33" fmla="*/ 3 h 246"/>
                <a:gd name="T34" fmla="*/ 112 w 246"/>
                <a:gd name="T35" fmla="*/ 0 h 246"/>
                <a:gd name="T36" fmla="*/ 67 w 246"/>
                <a:gd name="T37" fmla="*/ 12 h 246"/>
                <a:gd name="T38" fmla="*/ 38 w 246"/>
                <a:gd name="T39" fmla="*/ 34 h 246"/>
                <a:gd name="T40" fmla="*/ 22 w 246"/>
                <a:gd name="T41" fmla="*/ 53 h 246"/>
                <a:gd name="T42" fmla="*/ 16 w 246"/>
                <a:gd name="T43" fmla="*/ 64 h 246"/>
                <a:gd name="T44" fmla="*/ 8 w 246"/>
                <a:gd name="T45" fmla="*/ 79 h 246"/>
                <a:gd name="T46" fmla="*/ 0 w 246"/>
                <a:gd name="T47" fmla="*/ 110 h 246"/>
                <a:gd name="T48" fmla="*/ 1 w 246"/>
                <a:gd name="T49" fmla="*/ 142 h 246"/>
                <a:gd name="T50" fmla="*/ 10 w 246"/>
                <a:gd name="T51" fmla="*/ 172 h 246"/>
                <a:gd name="T52" fmla="*/ 17 w 246"/>
                <a:gd name="T53" fmla="*/ 186 h 246"/>
                <a:gd name="T54" fmla="*/ 26 w 246"/>
                <a:gd name="T55" fmla="*/ 198 h 246"/>
                <a:gd name="T56" fmla="*/ 48 w 246"/>
                <a:gd name="T57" fmla="*/ 221 h 246"/>
                <a:gd name="T58" fmla="*/ 62 w 246"/>
                <a:gd name="T59" fmla="*/ 23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2" y="230"/>
                  </a:moveTo>
                  <a:lnTo>
                    <a:pt x="73" y="236"/>
                  </a:lnTo>
                  <a:lnTo>
                    <a:pt x="96" y="243"/>
                  </a:lnTo>
                  <a:lnTo>
                    <a:pt x="133" y="246"/>
                  </a:lnTo>
                  <a:lnTo>
                    <a:pt x="178" y="234"/>
                  </a:lnTo>
                  <a:lnTo>
                    <a:pt x="207" y="213"/>
                  </a:lnTo>
                  <a:lnTo>
                    <a:pt x="223" y="194"/>
                  </a:lnTo>
                  <a:lnTo>
                    <a:pt x="229" y="184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4"/>
                  </a:lnTo>
                  <a:lnTo>
                    <a:pt x="183" y="16"/>
                  </a:lnTo>
                  <a:lnTo>
                    <a:pt x="172" y="10"/>
                  </a:lnTo>
                  <a:lnTo>
                    <a:pt x="149" y="3"/>
                  </a:lnTo>
                  <a:lnTo>
                    <a:pt x="112" y="0"/>
                  </a:lnTo>
                  <a:lnTo>
                    <a:pt x="67" y="12"/>
                  </a:lnTo>
                  <a:lnTo>
                    <a:pt x="38" y="34"/>
                  </a:lnTo>
                  <a:lnTo>
                    <a:pt x="22" y="53"/>
                  </a:lnTo>
                  <a:lnTo>
                    <a:pt x="16" y="64"/>
                  </a:lnTo>
                  <a:lnTo>
                    <a:pt x="8" y="79"/>
                  </a:lnTo>
                  <a:lnTo>
                    <a:pt x="0" y="110"/>
                  </a:lnTo>
                  <a:lnTo>
                    <a:pt x="1" y="142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6" y="198"/>
                  </a:lnTo>
                  <a:lnTo>
                    <a:pt x="48" y="221"/>
                  </a:lnTo>
                  <a:lnTo>
                    <a:pt x="62" y="2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6" name="Freeform 31"/>
            <p:cNvSpPr>
              <a:spLocks/>
            </p:cNvSpPr>
            <p:nvPr/>
          </p:nvSpPr>
          <p:spPr bwMode="auto">
            <a:xfrm>
              <a:off x="11437938" y="-1022350"/>
              <a:ext cx="63500" cy="63500"/>
            </a:xfrm>
            <a:custGeom>
              <a:avLst/>
              <a:gdLst>
                <a:gd name="T0" fmla="*/ 122 w 244"/>
                <a:gd name="T1" fmla="*/ 244 h 244"/>
                <a:gd name="T2" fmla="*/ 135 w 244"/>
                <a:gd name="T3" fmla="*/ 244 h 244"/>
                <a:gd name="T4" fmla="*/ 159 w 244"/>
                <a:gd name="T5" fmla="*/ 239 h 244"/>
                <a:gd name="T6" fmla="*/ 191 w 244"/>
                <a:gd name="T7" fmla="*/ 224 h 244"/>
                <a:gd name="T8" fmla="*/ 224 w 244"/>
                <a:gd name="T9" fmla="*/ 191 h 244"/>
                <a:gd name="T10" fmla="*/ 239 w 244"/>
                <a:gd name="T11" fmla="*/ 158 h 244"/>
                <a:gd name="T12" fmla="*/ 244 w 244"/>
                <a:gd name="T13" fmla="*/ 133 h 244"/>
                <a:gd name="T14" fmla="*/ 244 w 244"/>
                <a:gd name="T15" fmla="*/ 121 h 244"/>
                <a:gd name="T16" fmla="*/ 244 w 244"/>
                <a:gd name="T17" fmla="*/ 108 h 244"/>
                <a:gd name="T18" fmla="*/ 239 w 244"/>
                <a:gd name="T19" fmla="*/ 84 h 244"/>
                <a:gd name="T20" fmla="*/ 224 w 244"/>
                <a:gd name="T21" fmla="*/ 52 h 244"/>
                <a:gd name="T22" fmla="*/ 191 w 244"/>
                <a:gd name="T23" fmla="*/ 19 h 244"/>
                <a:gd name="T24" fmla="*/ 158 w 244"/>
                <a:gd name="T25" fmla="*/ 5 h 244"/>
                <a:gd name="T26" fmla="*/ 133 w 244"/>
                <a:gd name="T27" fmla="*/ 0 h 244"/>
                <a:gd name="T28" fmla="*/ 121 w 244"/>
                <a:gd name="T29" fmla="*/ 0 h 244"/>
                <a:gd name="T30" fmla="*/ 108 w 244"/>
                <a:gd name="T31" fmla="*/ 0 h 244"/>
                <a:gd name="T32" fmla="*/ 84 w 244"/>
                <a:gd name="T33" fmla="*/ 5 h 244"/>
                <a:gd name="T34" fmla="*/ 52 w 244"/>
                <a:gd name="T35" fmla="*/ 20 h 244"/>
                <a:gd name="T36" fmla="*/ 19 w 244"/>
                <a:gd name="T37" fmla="*/ 53 h 244"/>
                <a:gd name="T38" fmla="*/ 5 w 244"/>
                <a:gd name="T39" fmla="*/ 86 h 244"/>
                <a:gd name="T40" fmla="*/ 0 w 244"/>
                <a:gd name="T41" fmla="*/ 109 h 244"/>
                <a:gd name="T42" fmla="*/ 0 w 244"/>
                <a:gd name="T43" fmla="*/ 122 h 244"/>
                <a:gd name="T44" fmla="*/ 0 w 244"/>
                <a:gd name="T45" fmla="*/ 139 h 244"/>
                <a:gd name="T46" fmla="*/ 9 w 244"/>
                <a:gd name="T47" fmla="*/ 171 h 244"/>
                <a:gd name="T48" fmla="*/ 16 w 244"/>
                <a:gd name="T49" fmla="*/ 184 h 244"/>
                <a:gd name="T50" fmla="*/ 24 w 244"/>
                <a:gd name="T51" fmla="*/ 198 h 244"/>
                <a:gd name="T52" fmla="*/ 47 w 244"/>
                <a:gd name="T53" fmla="*/ 220 h 244"/>
                <a:gd name="T54" fmla="*/ 74 w 244"/>
                <a:gd name="T55" fmla="*/ 236 h 244"/>
                <a:gd name="T56" fmla="*/ 105 w 244"/>
                <a:gd name="T57" fmla="*/ 244 h 244"/>
                <a:gd name="T58" fmla="*/ 122 w 244"/>
                <a:gd name="T5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4">
                  <a:moveTo>
                    <a:pt x="122" y="244"/>
                  </a:moveTo>
                  <a:lnTo>
                    <a:pt x="135" y="244"/>
                  </a:lnTo>
                  <a:lnTo>
                    <a:pt x="159" y="239"/>
                  </a:lnTo>
                  <a:lnTo>
                    <a:pt x="191" y="224"/>
                  </a:lnTo>
                  <a:lnTo>
                    <a:pt x="224" y="191"/>
                  </a:lnTo>
                  <a:lnTo>
                    <a:pt x="239" y="158"/>
                  </a:lnTo>
                  <a:lnTo>
                    <a:pt x="244" y="133"/>
                  </a:lnTo>
                  <a:lnTo>
                    <a:pt x="244" y="121"/>
                  </a:lnTo>
                  <a:lnTo>
                    <a:pt x="244" y="108"/>
                  </a:lnTo>
                  <a:lnTo>
                    <a:pt x="239" y="84"/>
                  </a:lnTo>
                  <a:lnTo>
                    <a:pt x="224" y="52"/>
                  </a:lnTo>
                  <a:lnTo>
                    <a:pt x="191" y="19"/>
                  </a:lnTo>
                  <a:lnTo>
                    <a:pt x="158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4" y="5"/>
                  </a:lnTo>
                  <a:lnTo>
                    <a:pt x="52" y="20"/>
                  </a:lnTo>
                  <a:lnTo>
                    <a:pt x="19" y="53"/>
                  </a:lnTo>
                  <a:lnTo>
                    <a:pt x="5" y="86"/>
                  </a:lnTo>
                  <a:lnTo>
                    <a:pt x="0" y="109"/>
                  </a:lnTo>
                  <a:lnTo>
                    <a:pt x="0" y="122"/>
                  </a:lnTo>
                  <a:lnTo>
                    <a:pt x="0" y="139"/>
                  </a:lnTo>
                  <a:lnTo>
                    <a:pt x="9" y="171"/>
                  </a:lnTo>
                  <a:lnTo>
                    <a:pt x="16" y="184"/>
                  </a:lnTo>
                  <a:lnTo>
                    <a:pt x="24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5" y="244"/>
                  </a:lnTo>
                  <a:lnTo>
                    <a:pt x="122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7" name="Freeform 32"/>
            <p:cNvSpPr>
              <a:spLocks/>
            </p:cNvSpPr>
            <p:nvPr/>
          </p:nvSpPr>
          <p:spPr bwMode="auto">
            <a:xfrm>
              <a:off x="11441113" y="-501650"/>
              <a:ext cx="65087" cy="65088"/>
            </a:xfrm>
            <a:custGeom>
              <a:avLst/>
              <a:gdLst>
                <a:gd name="T0" fmla="*/ 121 w 244"/>
                <a:gd name="T1" fmla="*/ 0 h 245"/>
                <a:gd name="T2" fmla="*/ 121 w 244"/>
                <a:gd name="T3" fmla="*/ 0 h 245"/>
                <a:gd name="T4" fmla="*/ 109 w 244"/>
                <a:gd name="T5" fmla="*/ 0 h 245"/>
                <a:gd name="T6" fmla="*/ 85 w 244"/>
                <a:gd name="T7" fmla="*/ 6 h 245"/>
                <a:gd name="T8" fmla="*/ 53 w 244"/>
                <a:gd name="T9" fmla="*/ 21 h 245"/>
                <a:gd name="T10" fmla="*/ 20 w 244"/>
                <a:gd name="T11" fmla="*/ 55 h 245"/>
                <a:gd name="T12" fmla="*/ 5 w 244"/>
                <a:gd name="T13" fmla="*/ 88 h 245"/>
                <a:gd name="T14" fmla="*/ 0 w 244"/>
                <a:gd name="T15" fmla="*/ 112 h 245"/>
                <a:gd name="T16" fmla="*/ 0 w 244"/>
                <a:gd name="T17" fmla="*/ 125 h 245"/>
                <a:gd name="T18" fmla="*/ 1 w 244"/>
                <a:gd name="T19" fmla="*/ 141 h 245"/>
                <a:gd name="T20" fmla="*/ 9 w 244"/>
                <a:gd name="T21" fmla="*/ 171 h 245"/>
                <a:gd name="T22" fmla="*/ 16 w 244"/>
                <a:gd name="T23" fmla="*/ 185 h 245"/>
                <a:gd name="T24" fmla="*/ 25 w 244"/>
                <a:gd name="T25" fmla="*/ 198 h 245"/>
                <a:gd name="T26" fmla="*/ 47 w 244"/>
                <a:gd name="T27" fmla="*/ 220 h 245"/>
                <a:gd name="T28" fmla="*/ 75 w 244"/>
                <a:gd name="T29" fmla="*/ 236 h 245"/>
                <a:gd name="T30" fmla="*/ 106 w 244"/>
                <a:gd name="T31" fmla="*/ 244 h 245"/>
                <a:gd name="T32" fmla="*/ 123 w 244"/>
                <a:gd name="T33" fmla="*/ 245 h 245"/>
                <a:gd name="T34" fmla="*/ 136 w 244"/>
                <a:gd name="T35" fmla="*/ 244 h 245"/>
                <a:gd name="T36" fmla="*/ 160 w 244"/>
                <a:gd name="T37" fmla="*/ 239 h 245"/>
                <a:gd name="T38" fmla="*/ 192 w 244"/>
                <a:gd name="T39" fmla="*/ 223 h 245"/>
                <a:gd name="T40" fmla="*/ 224 w 244"/>
                <a:gd name="T41" fmla="*/ 190 h 245"/>
                <a:gd name="T42" fmla="*/ 239 w 244"/>
                <a:gd name="T43" fmla="*/ 157 h 245"/>
                <a:gd name="T44" fmla="*/ 243 w 244"/>
                <a:gd name="T45" fmla="*/ 133 h 245"/>
                <a:gd name="T46" fmla="*/ 244 w 244"/>
                <a:gd name="T47" fmla="*/ 121 h 245"/>
                <a:gd name="T48" fmla="*/ 243 w 244"/>
                <a:gd name="T49" fmla="*/ 109 h 245"/>
                <a:gd name="T50" fmla="*/ 239 w 244"/>
                <a:gd name="T51" fmla="*/ 85 h 245"/>
                <a:gd name="T52" fmla="*/ 224 w 244"/>
                <a:gd name="T53" fmla="*/ 53 h 245"/>
                <a:gd name="T54" fmla="*/ 191 w 244"/>
                <a:gd name="T55" fmla="*/ 20 h 245"/>
                <a:gd name="T56" fmla="*/ 159 w 244"/>
                <a:gd name="T57" fmla="*/ 5 h 245"/>
                <a:gd name="T58" fmla="*/ 135 w 244"/>
                <a:gd name="T59" fmla="*/ 0 h 245"/>
                <a:gd name="T60" fmla="*/ 121 w 244"/>
                <a:gd name="T6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4" h="245">
                  <a:moveTo>
                    <a:pt x="121" y="0"/>
                  </a:moveTo>
                  <a:lnTo>
                    <a:pt x="121" y="0"/>
                  </a:lnTo>
                  <a:lnTo>
                    <a:pt x="109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8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5" y="236"/>
                  </a:lnTo>
                  <a:lnTo>
                    <a:pt x="106" y="244"/>
                  </a:lnTo>
                  <a:lnTo>
                    <a:pt x="123" y="245"/>
                  </a:lnTo>
                  <a:lnTo>
                    <a:pt x="136" y="244"/>
                  </a:lnTo>
                  <a:lnTo>
                    <a:pt x="160" y="239"/>
                  </a:lnTo>
                  <a:lnTo>
                    <a:pt x="192" y="223"/>
                  </a:lnTo>
                  <a:lnTo>
                    <a:pt x="224" y="190"/>
                  </a:lnTo>
                  <a:lnTo>
                    <a:pt x="239" y="157"/>
                  </a:lnTo>
                  <a:lnTo>
                    <a:pt x="243" y="133"/>
                  </a:lnTo>
                  <a:lnTo>
                    <a:pt x="244" y="121"/>
                  </a:lnTo>
                  <a:lnTo>
                    <a:pt x="243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1" y="20"/>
                  </a:lnTo>
                  <a:lnTo>
                    <a:pt x="159" y="5"/>
                  </a:lnTo>
                  <a:lnTo>
                    <a:pt x="135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8" name="Freeform 33"/>
            <p:cNvSpPr>
              <a:spLocks/>
            </p:cNvSpPr>
            <p:nvPr/>
          </p:nvSpPr>
          <p:spPr bwMode="auto">
            <a:xfrm>
              <a:off x="11571288" y="-538163"/>
              <a:ext cx="65087" cy="65088"/>
            </a:xfrm>
            <a:custGeom>
              <a:avLst/>
              <a:gdLst>
                <a:gd name="T0" fmla="*/ 61 w 247"/>
                <a:gd name="T1" fmla="*/ 17 h 245"/>
                <a:gd name="T2" fmla="*/ 50 w 247"/>
                <a:gd name="T3" fmla="*/ 24 h 245"/>
                <a:gd name="T4" fmla="*/ 32 w 247"/>
                <a:gd name="T5" fmla="*/ 40 h 245"/>
                <a:gd name="T6" fmla="*/ 12 w 247"/>
                <a:gd name="T7" fmla="*/ 69 h 245"/>
                <a:gd name="T8" fmla="*/ 0 w 247"/>
                <a:gd name="T9" fmla="*/ 114 h 245"/>
                <a:gd name="T10" fmla="*/ 4 w 247"/>
                <a:gd name="T11" fmla="*/ 150 h 245"/>
                <a:gd name="T12" fmla="*/ 12 w 247"/>
                <a:gd name="T13" fmla="*/ 172 h 245"/>
                <a:gd name="T14" fmla="*/ 18 w 247"/>
                <a:gd name="T15" fmla="*/ 183 h 245"/>
                <a:gd name="T16" fmla="*/ 18 w 247"/>
                <a:gd name="T17" fmla="*/ 183 h 245"/>
                <a:gd name="T18" fmla="*/ 25 w 247"/>
                <a:gd name="T19" fmla="*/ 194 h 245"/>
                <a:gd name="T20" fmla="*/ 41 w 247"/>
                <a:gd name="T21" fmla="*/ 213 h 245"/>
                <a:gd name="T22" fmla="*/ 70 w 247"/>
                <a:gd name="T23" fmla="*/ 233 h 245"/>
                <a:gd name="T24" fmla="*/ 117 w 247"/>
                <a:gd name="T25" fmla="*/ 245 h 245"/>
                <a:gd name="T26" fmla="*/ 152 w 247"/>
                <a:gd name="T27" fmla="*/ 241 h 245"/>
                <a:gd name="T28" fmla="*/ 176 w 247"/>
                <a:gd name="T29" fmla="*/ 233 h 245"/>
                <a:gd name="T30" fmla="*/ 187 w 247"/>
                <a:gd name="T31" fmla="*/ 227 h 245"/>
                <a:gd name="T32" fmla="*/ 197 w 247"/>
                <a:gd name="T33" fmla="*/ 220 h 245"/>
                <a:gd name="T34" fmla="*/ 215 w 247"/>
                <a:gd name="T35" fmla="*/ 204 h 245"/>
                <a:gd name="T36" fmla="*/ 235 w 247"/>
                <a:gd name="T37" fmla="*/ 174 h 245"/>
                <a:gd name="T38" fmla="*/ 247 w 247"/>
                <a:gd name="T39" fmla="*/ 129 h 245"/>
                <a:gd name="T40" fmla="*/ 243 w 247"/>
                <a:gd name="T41" fmla="*/ 93 h 245"/>
                <a:gd name="T42" fmla="*/ 235 w 247"/>
                <a:gd name="T43" fmla="*/ 70 h 245"/>
                <a:gd name="T44" fmla="*/ 229 w 247"/>
                <a:gd name="T45" fmla="*/ 60 h 245"/>
                <a:gd name="T46" fmla="*/ 222 w 247"/>
                <a:gd name="T47" fmla="*/ 49 h 245"/>
                <a:gd name="T48" fmla="*/ 206 w 247"/>
                <a:gd name="T49" fmla="*/ 31 h 245"/>
                <a:gd name="T50" fmla="*/ 176 w 247"/>
                <a:gd name="T51" fmla="*/ 11 h 245"/>
                <a:gd name="T52" fmla="*/ 131 w 247"/>
                <a:gd name="T53" fmla="*/ 0 h 245"/>
                <a:gd name="T54" fmla="*/ 95 w 247"/>
                <a:gd name="T55" fmla="*/ 3 h 245"/>
                <a:gd name="T56" fmla="*/ 72 w 247"/>
                <a:gd name="T57" fmla="*/ 11 h 245"/>
                <a:gd name="T58" fmla="*/ 61 w 247"/>
                <a:gd name="T59" fmla="*/ 17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45">
                  <a:moveTo>
                    <a:pt x="61" y="17"/>
                  </a:moveTo>
                  <a:lnTo>
                    <a:pt x="50" y="24"/>
                  </a:lnTo>
                  <a:lnTo>
                    <a:pt x="32" y="40"/>
                  </a:lnTo>
                  <a:lnTo>
                    <a:pt x="12" y="69"/>
                  </a:lnTo>
                  <a:lnTo>
                    <a:pt x="0" y="114"/>
                  </a:lnTo>
                  <a:lnTo>
                    <a:pt x="4" y="150"/>
                  </a:lnTo>
                  <a:lnTo>
                    <a:pt x="12" y="172"/>
                  </a:lnTo>
                  <a:lnTo>
                    <a:pt x="18" y="183"/>
                  </a:lnTo>
                  <a:lnTo>
                    <a:pt x="18" y="183"/>
                  </a:lnTo>
                  <a:lnTo>
                    <a:pt x="25" y="194"/>
                  </a:lnTo>
                  <a:lnTo>
                    <a:pt x="41" y="213"/>
                  </a:lnTo>
                  <a:lnTo>
                    <a:pt x="70" y="233"/>
                  </a:lnTo>
                  <a:lnTo>
                    <a:pt x="117" y="245"/>
                  </a:lnTo>
                  <a:lnTo>
                    <a:pt x="152" y="241"/>
                  </a:lnTo>
                  <a:lnTo>
                    <a:pt x="176" y="233"/>
                  </a:lnTo>
                  <a:lnTo>
                    <a:pt x="187" y="227"/>
                  </a:lnTo>
                  <a:lnTo>
                    <a:pt x="197" y="220"/>
                  </a:lnTo>
                  <a:lnTo>
                    <a:pt x="215" y="204"/>
                  </a:lnTo>
                  <a:lnTo>
                    <a:pt x="235" y="174"/>
                  </a:lnTo>
                  <a:lnTo>
                    <a:pt x="247" y="129"/>
                  </a:lnTo>
                  <a:lnTo>
                    <a:pt x="243" y="93"/>
                  </a:lnTo>
                  <a:lnTo>
                    <a:pt x="235" y="70"/>
                  </a:lnTo>
                  <a:lnTo>
                    <a:pt x="229" y="60"/>
                  </a:lnTo>
                  <a:lnTo>
                    <a:pt x="222" y="49"/>
                  </a:lnTo>
                  <a:lnTo>
                    <a:pt x="206" y="31"/>
                  </a:lnTo>
                  <a:lnTo>
                    <a:pt x="176" y="11"/>
                  </a:lnTo>
                  <a:lnTo>
                    <a:pt x="131" y="0"/>
                  </a:lnTo>
                  <a:lnTo>
                    <a:pt x="95" y="3"/>
                  </a:lnTo>
                  <a:lnTo>
                    <a:pt x="72" y="11"/>
                  </a:lnTo>
                  <a:lnTo>
                    <a:pt x="61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59" name="Freeform 34"/>
            <p:cNvSpPr>
              <a:spLocks/>
            </p:cNvSpPr>
            <p:nvPr/>
          </p:nvSpPr>
          <p:spPr bwMode="auto">
            <a:xfrm>
              <a:off x="11666538" y="-633413"/>
              <a:ext cx="65087" cy="65088"/>
            </a:xfrm>
            <a:custGeom>
              <a:avLst/>
              <a:gdLst>
                <a:gd name="T0" fmla="*/ 181 w 244"/>
                <a:gd name="T1" fmla="*/ 16 h 245"/>
                <a:gd name="T2" fmla="*/ 170 w 244"/>
                <a:gd name="T3" fmla="*/ 10 h 245"/>
                <a:gd name="T4" fmla="*/ 147 w 244"/>
                <a:gd name="T5" fmla="*/ 3 h 245"/>
                <a:gd name="T6" fmla="*/ 111 w 244"/>
                <a:gd name="T7" fmla="*/ 0 h 245"/>
                <a:gd name="T8" fmla="*/ 66 w 244"/>
                <a:gd name="T9" fmla="*/ 12 h 245"/>
                <a:gd name="T10" fmla="*/ 37 w 244"/>
                <a:gd name="T11" fmla="*/ 33 h 245"/>
                <a:gd name="T12" fmla="*/ 21 w 244"/>
                <a:gd name="T13" fmla="*/ 51 h 245"/>
                <a:gd name="T14" fmla="*/ 15 w 244"/>
                <a:gd name="T15" fmla="*/ 62 h 245"/>
                <a:gd name="T16" fmla="*/ 7 w 244"/>
                <a:gd name="T17" fmla="*/ 77 h 245"/>
                <a:gd name="T18" fmla="*/ 0 w 244"/>
                <a:gd name="T19" fmla="*/ 109 h 245"/>
                <a:gd name="T20" fmla="*/ 0 w 244"/>
                <a:gd name="T21" fmla="*/ 141 h 245"/>
                <a:gd name="T22" fmla="*/ 9 w 244"/>
                <a:gd name="T23" fmla="*/ 171 h 245"/>
                <a:gd name="T24" fmla="*/ 16 w 244"/>
                <a:gd name="T25" fmla="*/ 185 h 245"/>
                <a:gd name="T26" fmla="*/ 25 w 244"/>
                <a:gd name="T27" fmla="*/ 198 h 245"/>
                <a:gd name="T28" fmla="*/ 48 w 244"/>
                <a:gd name="T29" fmla="*/ 221 h 245"/>
                <a:gd name="T30" fmla="*/ 61 w 244"/>
                <a:gd name="T31" fmla="*/ 229 h 245"/>
                <a:gd name="T32" fmla="*/ 72 w 244"/>
                <a:gd name="T33" fmla="*/ 235 h 245"/>
                <a:gd name="T34" fmla="*/ 96 w 244"/>
                <a:gd name="T35" fmla="*/ 243 h 245"/>
                <a:gd name="T36" fmla="*/ 131 w 244"/>
                <a:gd name="T37" fmla="*/ 245 h 245"/>
                <a:gd name="T38" fmla="*/ 176 w 244"/>
                <a:gd name="T39" fmla="*/ 233 h 245"/>
                <a:gd name="T40" fmla="*/ 205 w 244"/>
                <a:gd name="T41" fmla="*/ 212 h 245"/>
                <a:gd name="T42" fmla="*/ 222 w 244"/>
                <a:gd name="T43" fmla="*/ 194 h 245"/>
                <a:gd name="T44" fmla="*/ 229 w 244"/>
                <a:gd name="T45" fmla="*/ 183 h 245"/>
                <a:gd name="T46" fmla="*/ 234 w 244"/>
                <a:gd name="T47" fmla="*/ 172 h 245"/>
                <a:gd name="T48" fmla="*/ 242 w 244"/>
                <a:gd name="T49" fmla="*/ 148 h 245"/>
                <a:gd name="T50" fmla="*/ 244 w 244"/>
                <a:gd name="T51" fmla="*/ 113 h 245"/>
                <a:gd name="T52" fmla="*/ 232 w 244"/>
                <a:gd name="T53" fmla="*/ 67 h 245"/>
                <a:gd name="T54" fmla="*/ 210 w 244"/>
                <a:gd name="T55" fmla="*/ 38 h 245"/>
                <a:gd name="T56" fmla="*/ 192 w 244"/>
                <a:gd name="T57" fmla="*/ 22 h 245"/>
                <a:gd name="T58" fmla="*/ 181 w 244"/>
                <a:gd name="T59" fmla="*/ 1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4" h="245">
                  <a:moveTo>
                    <a:pt x="181" y="16"/>
                  </a:moveTo>
                  <a:lnTo>
                    <a:pt x="170" y="10"/>
                  </a:lnTo>
                  <a:lnTo>
                    <a:pt x="147" y="3"/>
                  </a:lnTo>
                  <a:lnTo>
                    <a:pt x="111" y="0"/>
                  </a:lnTo>
                  <a:lnTo>
                    <a:pt x="66" y="12"/>
                  </a:lnTo>
                  <a:lnTo>
                    <a:pt x="37" y="33"/>
                  </a:lnTo>
                  <a:lnTo>
                    <a:pt x="21" y="51"/>
                  </a:lnTo>
                  <a:lnTo>
                    <a:pt x="15" y="62"/>
                  </a:lnTo>
                  <a:lnTo>
                    <a:pt x="7" y="77"/>
                  </a:lnTo>
                  <a:lnTo>
                    <a:pt x="0" y="109"/>
                  </a:lnTo>
                  <a:lnTo>
                    <a:pt x="0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8" y="221"/>
                  </a:lnTo>
                  <a:lnTo>
                    <a:pt x="61" y="229"/>
                  </a:lnTo>
                  <a:lnTo>
                    <a:pt x="72" y="235"/>
                  </a:lnTo>
                  <a:lnTo>
                    <a:pt x="96" y="243"/>
                  </a:lnTo>
                  <a:lnTo>
                    <a:pt x="131" y="245"/>
                  </a:lnTo>
                  <a:lnTo>
                    <a:pt x="176" y="233"/>
                  </a:lnTo>
                  <a:lnTo>
                    <a:pt x="205" y="212"/>
                  </a:lnTo>
                  <a:lnTo>
                    <a:pt x="222" y="194"/>
                  </a:lnTo>
                  <a:lnTo>
                    <a:pt x="229" y="183"/>
                  </a:lnTo>
                  <a:lnTo>
                    <a:pt x="234" y="172"/>
                  </a:lnTo>
                  <a:lnTo>
                    <a:pt x="242" y="148"/>
                  </a:lnTo>
                  <a:lnTo>
                    <a:pt x="244" y="113"/>
                  </a:lnTo>
                  <a:lnTo>
                    <a:pt x="232" y="67"/>
                  </a:lnTo>
                  <a:lnTo>
                    <a:pt x="210" y="38"/>
                  </a:lnTo>
                  <a:lnTo>
                    <a:pt x="192" y="22"/>
                  </a:lnTo>
                  <a:lnTo>
                    <a:pt x="18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0" name="Freeform 35"/>
            <p:cNvSpPr>
              <a:spLocks/>
            </p:cNvSpPr>
            <p:nvPr/>
          </p:nvSpPr>
          <p:spPr bwMode="auto">
            <a:xfrm>
              <a:off x="11179175" y="-758825"/>
              <a:ext cx="63500" cy="63500"/>
            </a:xfrm>
            <a:custGeom>
              <a:avLst/>
              <a:gdLst>
                <a:gd name="T0" fmla="*/ 245 w 245"/>
                <a:gd name="T1" fmla="*/ 122 h 245"/>
                <a:gd name="T2" fmla="*/ 244 w 245"/>
                <a:gd name="T3" fmla="*/ 109 h 245"/>
                <a:gd name="T4" fmla="*/ 239 w 245"/>
                <a:gd name="T5" fmla="*/ 85 h 245"/>
                <a:gd name="T6" fmla="*/ 224 w 245"/>
                <a:gd name="T7" fmla="*/ 53 h 245"/>
                <a:gd name="T8" fmla="*/ 190 w 245"/>
                <a:gd name="T9" fmla="*/ 20 h 245"/>
                <a:gd name="T10" fmla="*/ 157 w 245"/>
                <a:gd name="T11" fmla="*/ 5 h 245"/>
                <a:gd name="T12" fmla="*/ 133 w 245"/>
                <a:gd name="T13" fmla="*/ 0 h 245"/>
                <a:gd name="T14" fmla="*/ 121 w 245"/>
                <a:gd name="T15" fmla="*/ 0 h 245"/>
                <a:gd name="T16" fmla="*/ 108 w 245"/>
                <a:gd name="T17" fmla="*/ 0 h 245"/>
                <a:gd name="T18" fmla="*/ 85 w 245"/>
                <a:gd name="T19" fmla="*/ 6 h 245"/>
                <a:gd name="T20" fmla="*/ 53 w 245"/>
                <a:gd name="T21" fmla="*/ 21 h 245"/>
                <a:gd name="T22" fmla="*/ 20 w 245"/>
                <a:gd name="T23" fmla="*/ 55 h 245"/>
                <a:gd name="T24" fmla="*/ 5 w 245"/>
                <a:gd name="T25" fmla="*/ 87 h 245"/>
                <a:gd name="T26" fmla="*/ 0 w 245"/>
                <a:gd name="T27" fmla="*/ 112 h 245"/>
                <a:gd name="T28" fmla="*/ 0 w 245"/>
                <a:gd name="T29" fmla="*/ 125 h 245"/>
                <a:gd name="T30" fmla="*/ 1 w 245"/>
                <a:gd name="T31" fmla="*/ 141 h 245"/>
                <a:gd name="T32" fmla="*/ 9 w 245"/>
                <a:gd name="T33" fmla="*/ 171 h 245"/>
                <a:gd name="T34" fmla="*/ 16 w 245"/>
                <a:gd name="T35" fmla="*/ 185 h 245"/>
                <a:gd name="T36" fmla="*/ 25 w 245"/>
                <a:gd name="T37" fmla="*/ 198 h 245"/>
                <a:gd name="T38" fmla="*/ 47 w 245"/>
                <a:gd name="T39" fmla="*/ 220 h 245"/>
                <a:gd name="T40" fmla="*/ 74 w 245"/>
                <a:gd name="T41" fmla="*/ 236 h 245"/>
                <a:gd name="T42" fmla="*/ 106 w 245"/>
                <a:gd name="T43" fmla="*/ 244 h 245"/>
                <a:gd name="T44" fmla="*/ 122 w 245"/>
                <a:gd name="T45" fmla="*/ 245 h 245"/>
                <a:gd name="T46" fmla="*/ 135 w 245"/>
                <a:gd name="T47" fmla="*/ 244 h 245"/>
                <a:gd name="T48" fmla="*/ 159 w 245"/>
                <a:gd name="T49" fmla="*/ 239 h 245"/>
                <a:gd name="T50" fmla="*/ 193 w 245"/>
                <a:gd name="T51" fmla="*/ 224 h 245"/>
                <a:gd name="T52" fmla="*/ 225 w 245"/>
                <a:gd name="T53" fmla="*/ 191 h 245"/>
                <a:gd name="T54" fmla="*/ 240 w 245"/>
                <a:gd name="T55" fmla="*/ 158 h 245"/>
                <a:gd name="T56" fmla="*/ 244 w 245"/>
                <a:gd name="T57" fmla="*/ 135 h 245"/>
                <a:gd name="T58" fmla="*/ 245 w 245"/>
                <a:gd name="T59" fmla="*/ 12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245" y="122"/>
                  </a:moveTo>
                  <a:lnTo>
                    <a:pt x="244" y="109"/>
                  </a:lnTo>
                  <a:lnTo>
                    <a:pt x="239" y="85"/>
                  </a:lnTo>
                  <a:lnTo>
                    <a:pt x="224" y="53"/>
                  </a:lnTo>
                  <a:lnTo>
                    <a:pt x="190" y="20"/>
                  </a:lnTo>
                  <a:lnTo>
                    <a:pt x="157" y="5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85" y="6"/>
                  </a:lnTo>
                  <a:lnTo>
                    <a:pt x="53" y="21"/>
                  </a:lnTo>
                  <a:lnTo>
                    <a:pt x="20" y="55"/>
                  </a:lnTo>
                  <a:lnTo>
                    <a:pt x="5" y="87"/>
                  </a:lnTo>
                  <a:lnTo>
                    <a:pt x="0" y="112"/>
                  </a:lnTo>
                  <a:lnTo>
                    <a:pt x="0" y="125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5"/>
                  </a:lnTo>
                  <a:lnTo>
                    <a:pt x="25" y="198"/>
                  </a:lnTo>
                  <a:lnTo>
                    <a:pt x="47" y="220"/>
                  </a:lnTo>
                  <a:lnTo>
                    <a:pt x="74" y="236"/>
                  </a:lnTo>
                  <a:lnTo>
                    <a:pt x="106" y="244"/>
                  </a:lnTo>
                  <a:lnTo>
                    <a:pt x="122" y="245"/>
                  </a:lnTo>
                  <a:lnTo>
                    <a:pt x="135" y="244"/>
                  </a:lnTo>
                  <a:lnTo>
                    <a:pt x="159" y="239"/>
                  </a:lnTo>
                  <a:lnTo>
                    <a:pt x="193" y="224"/>
                  </a:lnTo>
                  <a:lnTo>
                    <a:pt x="225" y="191"/>
                  </a:lnTo>
                  <a:lnTo>
                    <a:pt x="240" y="158"/>
                  </a:lnTo>
                  <a:lnTo>
                    <a:pt x="244" y="135"/>
                  </a:lnTo>
                  <a:lnTo>
                    <a:pt x="24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1" name="Freeform 36"/>
            <p:cNvSpPr>
              <a:spLocks/>
            </p:cNvSpPr>
            <p:nvPr/>
          </p:nvSpPr>
          <p:spPr bwMode="auto">
            <a:xfrm>
              <a:off x="11215688" y="-630238"/>
              <a:ext cx="65087" cy="65088"/>
            </a:xfrm>
            <a:custGeom>
              <a:avLst/>
              <a:gdLst>
                <a:gd name="T0" fmla="*/ 61 w 246"/>
                <a:gd name="T1" fmla="*/ 18 h 246"/>
                <a:gd name="T2" fmla="*/ 51 w 246"/>
                <a:gd name="T3" fmla="*/ 25 h 246"/>
                <a:gd name="T4" fmla="*/ 32 w 246"/>
                <a:gd name="T5" fmla="*/ 41 h 246"/>
                <a:gd name="T6" fmla="*/ 12 w 246"/>
                <a:gd name="T7" fmla="*/ 70 h 246"/>
                <a:gd name="T8" fmla="*/ 0 w 246"/>
                <a:gd name="T9" fmla="*/ 116 h 246"/>
                <a:gd name="T10" fmla="*/ 4 w 246"/>
                <a:gd name="T11" fmla="*/ 151 h 246"/>
                <a:gd name="T12" fmla="*/ 12 w 246"/>
                <a:gd name="T13" fmla="*/ 174 h 246"/>
                <a:gd name="T14" fmla="*/ 18 w 246"/>
                <a:gd name="T15" fmla="*/ 185 h 246"/>
                <a:gd name="T16" fmla="*/ 18 w 246"/>
                <a:gd name="T17" fmla="*/ 185 h 246"/>
                <a:gd name="T18" fmla="*/ 24 w 246"/>
                <a:gd name="T19" fmla="*/ 196 h 246"/>
                <a:gd name="T20" fmla="*/ 41 w 246"/>
                <a:gd name="T21" fmla="*/ 214 h 246"/>
                <a:gd name="T22" fmla="*/ 71 w 246"/>
                <a:gd name="T23" fmla="*/ 234 h 246"/>
                <a:gd name="T24" fmla="*/ 116 w 246"/>
                <a:gd name="T25" fmla="*/ 246 h 246"/>
                <a:gd name="T26" fmla="*/ 152 w 246"/>
                <a:gd name="T27" fmla="*/ 242 h 246"/>
                <a:gd name="T28" fmla="*/ 175 w 246"/>
                <a:gd name="T29" fmla="*/ 234 h 246"/>
                <a:gd name="T30" fmla="*/ 186 w 246"/>
                <a:gd name="T31" fmla="*/ 228 h 246"/>
                <a:gd name="T32" fmla="*/ 197 w 246"/>
                <a:gd name="T33" fmla="*/ 221 h 246"/>
                <a:gd name="T34" fmla="*/ 215 w 246"/>
                <a:gd name="T35" fmla="*/ 205 h 246"/>
                <a:gd name="T36" fmla="*/ 235 w 246"/>
                <a:gd name="T37" fmla="*/ 176 h 246"/>
                <a:gd name="T38" fmla="*/ 246 w 246"/>
                <a:gd name="T39" fmla="*/ 130 h 246"/>
                <a:gd name="T40" fmla="*/ 242 w 246"/>
                <a:gd name="T41" fmla="*/ 95 h 246"/>
                <a:gd name="T42" fmla="*/ 235 w 246"/>
                <a:gd name="T43" fmla="*/ 70 h 246"/>
                <a:gd name="T44" fmla="*/ 229 w 246"/>
                <a:gd name="T45" fmla="*/ 59 h 246"/>
                <a:gd name="T46" fmla="*/ 222 w 246"/>
                <a:gd name="T47" fmla="*/ 49 h 246"/>
                <a:gd name="T48" fmla="*/ 205 w 246"/>
                <a:gd name="T49" fmla="*/ 31 h 246"/>
                <a:gd name="T50" fmla="*/ 176 w 246"/>
                <a:gd name="T51" fmla="*/ 12 h 246"/>
                <a:gd name="T52" fmla="*/ 130 w 246"/>
                <a:gd name="T53" fmla="*/ 0 h 246"/>
                <a:gd name="T54" fmla="*/ 95 w 246"/>
                <a:gd name="T55" fmla="*/ 4 h 246"/>
                <a:gd name="T56" fmla="*/ 72 w 246"/>
                <a:gd name="T57" fmla="*/ 12 h 246"/>
                <a:gd name="T58" fmla="*/ 61 w 246"/>
                <a:gd name="T59" fmla="*/ 1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6">
                  <a:moveTo>
                    <a:pt x="61" y="18"/>
                  </a:moveTo>
                  <a:lnTo>
                    <a:pt x="51" y="25"/>
                  </a:lnTo>
                  <a:lnTo>
                    <a:pt x="32" y="41"/>
                  </a:lnTo>
                  <a:lnTo>
                    <a:pt x="12" y="70"/>
                  </a:lnTo>
                  <a:lnTo>
                    <a:pt x="0" y="116"/>
                  </a:lnTo>
                  <a:lnTo>
                    <a:pt x="4" y="151"/>
                  </a:lnTo>
                  <a:lnTo>
                    <a:pt x="12" y="174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4" y="196"/>
                  </a:lnTo>
                  <a:lnTo>
                    <a:pt x="41" y="214"/>
                  </a:lnTo>
                  <a:lnTo>
                    <a:pt x="71" y="234"/>
                  </a:lnTo>
                  <a:lnTo>
                    <a:pt x="116" y="246"/>
                  </a:lnTo>
                  <a:lnTo>
                    <a:pt x="152" y="242"/>
                  </a:lnTo>
                  <a:lnTo>
                    <a:pt x="175" y="234"/>
                  </a:lnTo>
                  <a:lnTo>
                    <a:pt x="186" y="228"/>
                  </a:lnTo>
                  <a:lnTo>
                    <a:pt x="197" y="221"/>
                  </a:lnTo>
                  <a:lnTo>
                    <a:pt x="215" y="205"/>
                  </a:lnTo>
                  <a:lnTo>
                    <a:pt x="235" y="176"/>
                  </a:lnTo>
                  <a:lnTo>
                    <a:pt x="246" y="130"/>
                  </a:lnTo>
                  <a:lnTo>
                    <a:pt x="242" y="95"/>
                  </a:lnTo>
                  <a:lnTo>
                    <a:pt x="235" y="70"/>
                  </a:lnTo>
                  <a:lnTo>
                    <a:pt x="229" y="59"/>
                  </a:lnTo>
                  <a:lnTo>
                    <a:pt x="222" y="49"/>
                  </a:lnTo>
                  <a:lnTo>
                    <a:pt x="205" y="31"/>
                  </a:lnTo>
                  <a:lnTo>
                    <a:pt x="176" y="12"/>
                  </a:lnTo>
                  <a:lnTo>
                    <a:pt x="130" y="0"/>
                  </a:lnTo>
                  <a:lnTo>
                    <a:pt x="95" y="4"/>
                  </a:lnTo>
                  <a:lnTo>
                    <a:pt x="72" y="12"/>
                  </a:lnTo>
                  <a:lnTo>
                    <a:pt x="6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11699875" y="-765175"/>
              <a:ext cx="65087" cy="65088"/>
            </a:xfrm>
            <a:custGeom>
              <a:avLst/>
              <a:gdLst>
                <a:gd name="T0" fmla="*/ 0 w 246"/>
                <a:gd name="T1" fmla="*/ 124 h 245"/>
                <a:gd name="T2" fmla="*/ 1 w 246"/>
                <a:gd name="T3" fmla="*/ 140 h 245"/>
                <a:gd name="T4" fmla="*/ 10 w 246"/>
                <a:gd name="T5" fmla="*/ 171 h 245"/>
                <a:gd name="T6" fmla="*/ 18 w 246"/>
                <a:gd name="T7" fmla="*/ 185 h 245"/>
                <a:gd name="T8" fmla="*/ 26 w 246"/>
                <a:gd name="T9" fmla="*/ 198 h 245"/>
                <a:gd name="T10" fmla="*/ 49 w 246"/>
                <a:gd name="T11" fmla="*/ 220 h 245"/>
                <a:gd name="T12" fmla="*/ 76 w 246"/>
                <a:gd name="T13" fmla="*/ 236 h 245"/>
                <a:gd name="T14" fmla="*/ 108 w 246"/>
                <a:gd name="T15" fmla="*/ 244 h 245"/>
                <a:gd name="T16" fmla="*/ 125 w 246"/>
                <a:gd name="T17" fmla="*/ 245 h 245"/>
                <a:gd name="T18" fmla="*/ 138 w 246"/>
                <a:gd name="T19" fmla="*/ 244 h 245"/>
                <a:gd name="T20" fmla="*/ 161 w 246"/>
                <a:gd name="T21" fmla="*/ 239 h 245"/>
                <a:gd name="T22" fmla="*/ 193 w 246"/>
                <a:gd name="T23" fmla="*/ 224 h 245"/>
                <a:gd name="T24" fmla="*/ 226 w 246"/>
                <a:gd name="T25" fmla="*/ 191 h 245"/>
                <a:gd name="T26" fmla="*/ 241 w 246"/>
                <a:gd name="T27" fmla="*/ 158 h 245"/>
                <a:gd name="T28" fmla="*/ 246 w 246"/>
                <a:gd name="T29" fmla="*/ 135 h 245"/>
                <a:gd name="T30" fmla="*/ 246 w 246"/>
                <a:gd name="T31" fmla="*/ 122 h 245"/>
                <a:gd name="T32" fmla="*/ 246 w 246"/>
                <a:gd name="T33" fmla="*/ 109 h 245"/>
                <a:gd name="T34" fmla="*/ 241 w 246"/>
                <a:gd name="T35" fmla="*/ 85 h 245"/>
                <a:gd name="T36" fmla="*/ 226 w 246"/>
                <a:gd name="T37" fmla="*/ 53 h 245"/>
                <a:gd name="T38" fmla="*/ 193 w 246"/>
                <a:gd name="T39" fmla="*/ 20 h 245"/>
                <a:gd name="T40" fmla="*/ 160 w 246"/>
                <a:gd name="T41" fmla="*/ 5 h 245"/>
                <a:gd name="T42" fmla="*/ 136 w 246"/>
                <a:gd name="T43" fmla="*/ 0 h 245"/>
                <a:gd name="T44" fmla="*/ 124 w 246"/>
                <a:gd name="T45" fmla="*/ 0 h 245"/>
                <a:gd name="T46" fmla="*/ 111 w 246"/>
                <a:gd name="T47" fmla="*/ 0 h 245"/>
                <a:gd name="T48" fmla="*/ 86 w 246"/>
                <a:gd name="T49" fmla="*/ 5 h 245"/>
                <a:gd name="T50" fmla="*/ 53 w 246"/>
                <a:gd name="T51" fmla="*/ 21 h 245"/>
                <a:gd name="T52" fmla="*/ 20 w 246"/>
                <a:gd name="T53" fmla="*/ 54 h 245"/>
                <a:gd name="T54" fmla="*/ 5 w 246"/>
                <a:gd name="T55" fmla="*/ 87 h 245"/>
                <a:gd name="T56" fmla="*/ 0 w 246"/>
                <a:gd name="T57" fmla="*/ 110 h 245"/>
                <a:gd name="T58" fmla="*/ 0 w 246"/>
                <a:gd name="T59" fmla="*/ 12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5">
                  <a:moveTo>
                    <a:pt x="0" y="124"/>
                  </a:moveTo>
                  <a:lnTo>
                    <a:pt x="1" y="140"/>
                  </a:lnTo>
                  <a:lnTo>
                    <a:pt x="10" y="171"/>
                  </a:lnTo>
                  <a:lnTo>
                    <a:pt x="18" y="185"/>
                  </a:lnTo>
                  <a:lnTo>
                    <a:pt x="26" y="198"/>
                  </a:lnTo>
                  <a:lnTo>
                    <a:pt x="49" y="220"/>
                  </a:lnTo>
                  <a:lnTo>
                    <a:pt x="76" y="236"/>
                  </a:lnTo>
                  <a:lnTo>
                    <a:pt x="108" y="244"/>
                  </a:lnTo>
                  <a:lnTo>
                    <a:pt x="125" y="245"/>
                  </a:lnTo>
                  <a:lnTo>
                    <a:pt x="138" y="244"/>
                  </a:lnTo>
                  <a:lnTo>
                    <a:pt x="161" y="239"/>
                  </a:lnTo>
                  <a:lnTo>
                    <a:pt x="193" y="224"/>
                  </a:lnTo>
                  <a:lnTo>
                    <a:pt x="226" y="191"/>
                  </a:lnTo>
                  <a:lnTo>
                    <a:pt x="241" y="158"/>
                  </a:lnTo>
                  <a:lnTo>
                    <a:pt x="246" y="135"/>
                  </a:lnTo>
                  <a:lnTo>
                    <a:pt x="246" y="122"/>
                  </a:lnTo>
                  <a:lnTo>
                    <a:pt x="246" y="109"/>
                  </a:lnTo>
                  <a:lnTo>
                    <a:pt x="241" y="85"/>
                  </a:lnTo>
                  <a:lnTo>
                    <a:pt x="226" y="53"/>
                  </a:lnTo>
                  <a:lnTo>
                    <a:pt x="193" y="20"/>
                  </a:lnTo>
                  <a:lnTo>
                    <a:pt x="160" y="5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1" y="0"/>
                  </a:lnTo>
                  <a:lnTo>
                    <a:pt x="86" y="5"/>
                  </a:lnTo>
                  <a:lnTo>
                    <a:pt x="53" y="21"/>
                  </a:lnTo>
                  <a:lnTo>
                    <a:pt x="20" y="54"/>
                  </a:lnTo>
                  <a:lnTo>
                    <a:pt x="5" y="87"/>
                  </a:lnTo>
                  <a:lnTo>
                    <a:pt x="0" y="110"/>
                  </a:lnTo>
                  <a:lnTo>
                    <a:pt x="0" y="1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11212513" y="-890588"/>
              <a:ext cx="65087" cy="65088"/>
            </a:xfrm>
            <a:custGeom>
              <a:avLst/>
              <a:gdLst>
                <a:gd name="T0" fmla="*/ 64 w 246"/>
                <a:gd name="T1" fmla="*/ 229 h 246"/>
                <a:gd name="T2" fmla="*/ 75 w 246"/>
                <a:gd name="T3" fmla="*/ 235 h 246"/>
                <a:gd name="T4" fmla="*/ 98 w 246"/>
                <a:gd name="T5" fmla="*/ 243 h 246"/>
                <a:gd name="T6" fmla="*/ 133 w 246"/>
                <a:gd name="T7" fmla="*/ 246 h 246"/>
                <a:gd name="T8" fmla="*/ 179 w 246"/>
                <a:gd name="T9" fmla="*/ 233 h 246"/>
                <a:gd name="T10" fmla="*/ 207 w 246"/>
                <a:gd name="T11" fmla="*/ 212 h 246"/>
                <a:gd name="T12" fmla="*/ 223 w 246"/>
                <a:gd name="T13" fmla="*/ 194 h 246"/>
                <a:gd name="T14" fmla="*/ 230 w 246"/>
                <a:gd name="T15" fmla="*/ 183 h 246"/>
                <a:gd name="T16" fmla="*/ 230 w 246"/>
                <a:gd name="T17" fmla="*/ 183 h 246"/>
                <a:gd name="T18" fmla="*/ 235 w 246"/>
                <a:gd name="T19" fmla="*/ 172 h 246"/>
                <a:gd name="T20" fmla="*/ 243 w 246"/>
                <a:gd name="T21" fmla="*/ 149 h 246"/>
                <a:gd name="T22" fmla="*/ 246 w 246"/>
                <a:gd name="T23" fmla="*/ 112 h 246"/>
                <a:gd name="T24" fmla="*/ 233 w 246"/>
                <a:gd name="T25" fmla="*/ 67 h 246"/>
                <a:gd name="T26" fmla="*/ 212 w 246"/>
                <a:gd name="T27" fmla="*/ 38 h 246"/>
                <a:gd name="T28" fmla="*/ 193 w 246"/>
                <a:gd name="T29" fmla="*/ 22 h 246"/>
                <a:gd name="T30" fmla="*/ 182 w 246"/>
                <a:gd name="T31" fmla="*/ 16 h 246"/>
                <a:gd name="T32" fmla="*/ 171 w 246"/>
                <a:gd name="T33" fmla="*/ 10 h 246"/>
                <a:gd name="T34" fmla="*/ 148 w 246"/>
                <a:gd name="T35" fmla="*/ 3 h 246"/>
                <a:gd name="T36" fmla="*/ 113 w 246"/>
                <a:gd name="T37" fmla="*/ 0 h 246"/>
                <a:gd name="T38" fmla="*/ 68 w 246"/>
                <a:gd name="T39" fmla="*/ 12 h 246"/>
                <a:gd name="T40" fmla="*/ 38 w 246"/>
                <a:gd name="T41" fmla="*/ 33 h 246"/>
                <a:gd name="T42" fmla="*/ 22 w 246"/>
                <a:gd name="T43" fmla="*/ 51 h 246"/>
                <a:gd name="T44" fmla="*/ 15 w 246"/>
                <a:gd name="T45" fmla="*/ 62 h 246"/>
                <a:gd name="T46" fmla="*/ 8 w 246"/>
                <a:gd name="T47" fmla="*/ 77 h 246"/>
                <a:gd name="T48" fmla="*/ 0 w 246"/>
                <a:gd name="T49" fmla="*/ 108 h 246"/>
                <a:gd name="T50" fmla="*/ 1 w 246"/>
                <a:gd name="T51" fmla="*/ 141 h 246"/>
                <a:gd name="T52" fmla="*/ 9 w 246"/>
                <a:gd name="T53" fmla="*/ 171 h 246"/>
                <a:gd name="T54" fmla="*/ 16 w 246"/>
                <a:gd name="T55" fmla="*/ 186 h 246"/>
                <a:gd name="T56" fmla="*/ 25 w 246"/>
                <a:gd name="T57" fmla="*/ 198 h 246"/>
                <a:gd name="T58" fmla="*/ 48 w 246"/>
                <a:gd name="T59" fmla="*/ 220 h 246"/>
                <a:gd name="T60" fmla="*/ 64 w 246"/>
                <a:gd name="T61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46" h="246">
                  <a:moveTo>
                    <a:pt x="64" y="229"/>
                  </a:moveTo>
                  <a:lnTo>
                    <a:pt x="75" y="235"/>
                  </a:lnTo>
                  <a:lnTo>
                    <a:pt x="98" y="243"/>
                  </a:lnTo>
                  <a:lnTo>
                    <a:pt x="133" y="246"/>
                  </a:lnTo>
                  <a:lnTo>
                    <a:pt x="179" y="233"/>
                  </a:lnTo>
                  <a:lnTo>
                    <a:pt x="207" y="212"/>
                  </a:lnTo>
                  <a:lnTo>
                    <a:pt x="223" y="194"/>
                  </a:lnTo>
                  <a:lnTo>
                    <a:pt x="230" y="183"/>
                  </a:lnTo>
                  <a:lnTo>
                    <a:pt x="230" y="183"/>
                  </a:lnTo>
                  <a:lnTo>
                    <a:pt x="235" y="172"/>
                  </a:lnTo>
                  <a:lnTo>
                    <a:pt x="243" y="149"/>
                  </a:lnTo>
                  <a:lnTo>
                    <a:pt x="246" y="112"/>
                  </a:lnTo>
                  <a:lnTo>
                    <a:pt x="233" y="67"/>
                  </a:lnTo>
                  <a:lnTo>
                    <a:pt x="212" y="38"/>
                  </a:lnTo>
                  <a:lnTo>
                    <a:pt x="193" y="22"/>
                  </a:lnTo>
                  <a:lnTo>
                    <a:pt x="182" y="16"/>
                  </a:lnTo>
                  <a:lnTo>
                    <a:pt x="171" y="10"/>
                  </a:lnTo>
                  <a:lnTo>
                    <a:pt x="148" y="3"/>
                  </a:lnTo>
                  <a:lnTo>
                    <a:pt x="113" y="0"/>
                  </a:lnTo>
                  <a:lnTo>
                    <a:pt x="68" y="12"/>
                  </a:lnTo>
                  <a:lnTo>
                    <a:pt x="38" y="33"/>
                  </a:lnTo>
                  <a:lnTo>
                    <a:pt x="22" y="51"/>
                  </a:lnTo>
                  <a:lnTo>
                    <a:pt x="15" y="62"/>
                  </a:lnTo>
                  <a:lnTo>
                    <a:pt x="8" y="77"/>
                  </a:lnTo>
                  <a:lnTo>
                    <a:pt x="0" y="108"/>
                  </a:lnTo>
                  <a:lnTo>
                    <a:pt x="1" y="141"/>
                  </a:lnTo>
                  <a:lnTo>
                    <a:pt x="9" y="171"/>
                  </a:lnTo>
                  <a:lnTo>
                    <a:pt x="16" y="186"/>
                  </a:lnTo>
                  <a:lnTo>
                    <a:pt x="25" y="198"/>
                  </a:lnTo>
                  <a:lnTo>
                    <a:pt x="48" y="220"/>
                  </a:lnTo>
                  <a:lnTo>
                    <a:pt x="64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11306175" y="-987425"/>
              <a:ext cx="65087" cy="66675"/>
            </a:xfrm>
            <a:custGeom>
              <a:avLst/>
              <a:gdLst>
                <a:gd name="T0" fmla="*/ 187 w 250"/>
                <a:gd name="T1" fmla="*/ 231 h 248"/>
                <a:gd name="T2" fmla="*/ 187 w 250"/>
                <a:gd name="T3" fmla="*/ 231 h 248"/>
                <a:gd name="T4" fmla="*/ 188 w 250"/>
                <a:gd name="T5" fmla="*/ 229 h 248"/>
                <a:gd name="T6" fmla="*/ 189 w 250"/>
                <a:gd name="T7" fmla="*/ 229 h 248"/>
                <a:gd name="T8" fmla="*/ 189 w 250"/>
                <a:gd name="T9" fmla="*/ 228 h 248"/>
                <a:gd name="T10" fmla="*/ 191 w 250"/>
                <a:gd name="T11" fmla="*/ 228 h 248"/>
                <a:gd name="T12" fmla="*/ 201 w 250"/>
                <a:gd name="T13" fmla="*/ 221 h 248"/>
                <a:gd name="T14" fmla="*/ 219 w 250"/>
                <a:gd name="T15" fmla="*/ 205 h 248"/>
                <a:gd name="T16" fmla="*/ 239 w 250"/>
                <a:gd name="T17" fmla="*/ 176 h 248"/>
                <a:gd name="T18" fmla="*/ 250 w 250"/>
                <a:gd name="T19" fmla="*/ 131 h 248"/>
                <a:gd name="T20" fmla="*/ 247 w 250"/>
                <a:gd name="T21" fmla="*/ 96 h 248"/>
                <a:gd name="T22" fmla="*/ 239 w 250"/>
                <a:gd name="T23" fmla="*/ 73 h 248"/>
                <a:gd name="T24" fmla="*/ 233 w 250"/>
                <a:gd name="T25" fmla="*/ 62 h 248"/>
                <a:gd name="T26" fmla="*/ 226 w 250"/>
                <a:gd name="T27" fmla="*/ 51 h 248"/>
                <a:gd name="T28" fmla="*/ 210 w 250"/>
                <a:gd name="T29" fmla="*/ 33 h 248"/>
                <a:gd name="T30" fmla="*/ 181 w 250"/>
                <a:gd name="T31" fmla="*/ 12 h 248"/>
                <a:gd name="T32" fmla="*/ 135 w 250"/>
                <a:gd name="T33" fmla="*/ 0 h 248"/>
                <a:gd name="T34" fmla="*/ 99 w 250"/>
                <a:gd name="T35" fmla="*/ 3 h 248"/>
                <a:gd name="T36" fmla="*/ 76 w 250"/>
                <a:gd name="T37" fmla="*/ 11 h 248"/>
                <a:gd name="T38" fmla="*/ 65 w 250"/>
                <a:gd name="T39" fmla="*/ 18 h 248"/>
                <a:gd name="T40" fmla="*/ 64 w 250"/>
                <a:gd name="T41" fmla="*/ 18 h 248"/>
                <a:gd name="T42" fmla="*/ 63 w 250"/>
                <a:gd name="T43" fmla="*/ 19 h 248"/>
                <a:gd name="T44" fmla="*/ 62 w 250"/>
                <a:gd name="T45" fmla="*/ 20 h 248"/>
                <a:gd name="T46" fmla="*/ 61 w 250"/>
                <a:gd name="T47" fmla="*/ 21 h 248"/>
                <a:gd name="T48" fmla="*/ 50 w 250"/>
                <a:gd name="T49" fmla="*/ 27 h 248"/>
                <a:gd name="T50" fmla="*/ 32 w 250"/>
                <a:gd name="T51" fmla="*/ 43 h 248"/>
                <a:gd name="T52" fmla="*/ 12 w 250"/>
                <a:gd name="T53" fmla="*/ 72 h 248"/>
                <a:gd name="T54" fmla="*/ 0 w 250"/>
                <a:gd name="T55" fmla="*/ 118 h 248"/>
                <a:gd name="T56" fmla="*/ 4 w 250"/>
                <a:gd name="T57" fmla="*/ 153 h 248"/>
                <a:gd name="T58" fmla="*/ 12 w 250"/>
                <a:gd name="T59" fmla="*/ 176 h 248"/>
                <a:gd name="T60" fmla="*/ 18 w 250"/>
                <a:gd name="T61" fmla="*/ 187 h 248"/>
                <a:gd name="T62" fmla="*/ 18 w 250"/>
                <a:gd name="T63" fmla="*/ 187 h 248"/>
                <a:gd name="T64" fmla="*/ 25 w 250"/>
                <a:gd name="T65" fmla="*/ 197 h 248"/>
                <a:gd name="T66" fmla="*/ 42 w 250"/>
                <a:gd name="T67" fmla="*/ 216 h 248"/>
                <a:gd name="T68" fmla="*/ 71 w 250"/>
                <a:gd name="T69" fmla="*/ 236 h 248"/>
                <a:gd name="T70" fmla="*/ 117 w 250"/>
                <a:gd name="T71" fmla="*/ 248 h 248"/>
                <a:gd name="T72" fmla="*/ 152 w 250"/>
                <a:gd name="T73" fmla="*/ 244 h 248"/>
                <a:gd name="T74" fmla="*/ 176 w 250"/>
                <a:gd name="T75" fmla="*/ 236 h 248"/>
                <a:gd name="T76" fmla="*/ 187 w 250"/>
                <a:gd name="T77" fmla="*/ 23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50" h="248">
                  <a:moveTo>
                    <a:pt x="187" y="231"/>
                  </a:moveTo>
                  <a:lnTo>
                    <a:pt x="187" y="231"/>
                  </a:lnTo>
                  <a:lnTo>
                    <a:pt x="188" y="229"/>
                  </a:lnTo>
                  <a:lnTo>
                    <a:pt x="189" y="229"/>
                  </a:lnTo>
                  <a:lnTo>
                    <a:pt x="189" y="228"/>
                  </a:lnTo>
                  <a:lnTo>
                    <a:pt x="191" y="228"/>
                  </a:lnTo>
                  <a:lnTo>
                    <a:pt x="201" y="221"/>
                  </a:lnTo>
                  <a:lnTo>
                    <a:pt x="219" y="205"/>
                  </a:lnTo>
                  <a:lnTo>
                    <a:pt x="239" y="176"/>
                  </a:lnTo>
                  <a:lnTo>
                    <a:pt x="250" y="131"/>
                  </a:lnTo>
                  <a:lnTo>
                    <a:pt x="247" y="96"/>
                  </a:lnTo>
                  <a:lnTo>
                    <a:pt x="239" y="73"/>
                  </a:lnTo>
                  <a:lnTo>
                    <a:pt x="233" y="62"/>
                  </a:lnTo>
                  <a:lnTo>
                    <a:pt x="226" y="51"/>
                  </a:lnTo>
                  <a:lnTo>
                    <a:pt x="210" y="33"/>
                  </a:lnTo>
                  <a:lnTo>
                    <a:pt x="181" y="12"/>
                  </a:lnTo>
                  <a:lnTo>
                    <a:pt x="135" y="0"/>
                  </a:lnTo>
                  <a:lnTo>
                    <a:pt x="99" y="3"/>
                  </a:lnTo>
                  <a:lnTo>
                    <a:pt x="76" y="11"/>
                  </a:lnTo>
                  <a:lnTo>
                    <a:pt x="65" y="18"/>
                  </a:lnTo>
                  <a:lnTo>
                    <a:pt x="64" y="18"/>
                  </a:lnTo>
                  <a:lnTo>
                    <a:pt x="63" y="19"/>
                  </a:lnTo>
                  <a:lnTo>
                    <a:pt x="62" y="20"/>
                  </a:lnTo>
                  <a:lnTo>
                    <a:pt x="61" y="21"/>
                  </a:lnTo>
                  <a:lnTo>
                    <a:pt x="50" y="27"/>
                  </a:lnTo>
                  <a:lnTo>
                    <a:pt x="32" y="43"/>
                  </a:lnTo>
                  <a:lnTo>
                    <a:pt x="12" y="72"/>
                  </a:lnTo>
                  <a:lnTo>
                    <a:pt x="0" y="118"/>
                  </a:lnTo>
                  <a:lnTo>
                    <a:pt x="4" y="153"/>
                  </a:lnTo>
                  <a:lnTo>
                    <a:pt x="12" y="176"/>
                  </a:lnTo>
                  <a:lnTo>
                    <a:pt x="18" y="187"/>
                  </a:lnTo>
                  <a:lnTo>
                    <a:pt x="18" y="187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71" y="236"/>
                  </a:lnTo>
                  <a:lnTo>
                    <a:pt x="117" y="248"/>
                  </a:lnTo>
                  <a:lnTo>
                    <a:pt x="152" y="244"/>
                  </a:lnTo>
                  <a:lnTo>
                    <a:pt x="176" y="236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65" name="Freeform 40"/>
            <p:cNvSpPr>
              <a:spLocks/>
            </p:cNvSpPr>
            <p:nvPr/>
          </p:nvSpPr>
          <p:spPr bwMode="auto">
            <a:xfrm>
              <a:off x="11310938" y="-534988"/>
              <a:ext cx="65087" cy="65088"/>
            </a:xfrm>
            <a:custGeom>
              <a:avLst/>
              <a:gdLst>
                <a:gd name="T0" fmla="*/ 183 w 246"/>
                <a:gd name="T1" fmla="*/ 17 h 247"/>
                <a:gd name="T2" fmla="*/ 172 w 246"/>
                <a:gd name="T3" fmla="*/ 11 h 247"/>
                <a:gd name="T4" fmla="*/ 148 w 246"/>
                <a:gd name="T5" fmla="*/ 3 h 247"/>
                <a:gd name="T6" fmla="*/ 112 w 246"/>
                <a:gd name="T7" fmla="*/ 0 h 247"/>
                <a:gd name="T8" fmla="*/ 67 w 246"/>
                <a:gd name="T9" fmla="*/ 13 h 247"/>
                <a:gd name="T10" fmla="*/ 38 w 246"/>
                <a:gd name="T11" fmla="*/ 34 h 247"/>
                <a:gd name="T12" fmla="*/ 22 w 246"/>
                <a:gd name="T13" fmla="*/ 52 h 247"/>
                <a:gd name="T14" fmla="*/ 16 w 246"/>
                <a:gd name="T15" fmla="*/ 63 h 247"/>
                <a:gd name="T16" fmla="*/ 8 w 246"/>
                <a:gd name="T17" fmla="*/ 78 h 247"/>
                <a:gd name="T18" fmla="*/ 0 w 246"/>
                <a:gd name="T19" fmla="*/ 110 h 247"/>
                <a:gd name="T20" fmla="*/ 1 w 246"/>
                <a:gd name="T21" fmla="*/ 141 h 247"/>
                <a:gd name="T22" fmla="*/ 10 w 246"/>
                <a:gd name="T23" fmla="*/ 172 h 247"/>
                <a:gd name="T24" fmla="*/ 17 w 246"/>
                <a:gd name="T25" fmla="*/ 186 h 247"/>
                <a:gd name="T26" fmla="*/ 25 w 246"/>
                <a:gd name="T27" fmla="*/ 199 h 247"/>
                <a:gd name="T28" fmla="*/ 48 w 246"/>
                <a:gd name="T29" fmla="*/ 222 h 247"/>
                <a:gd name="T30" fmla="*/ 62 w 246"/>
                <a:gd name="T31" fmla="*/ 232 h 247"/>
                <a:gd name="T32" fmla="*/ 73 w 246"/>
                <a:gd name="T33" fmla="*/ 237 h 247"/>
                <a:gd name="T34" fmla="*/ 96 w 246"/>
                <a:gd name="T35" fmla="*/ 244 h 247"/>
                <a:gd name="T36" fmla="*/ 132 w 246"/>
                <a:gd name="T37" fmla="*/ 247 h 247"/>
                <a:gd name="T38" fmla="*/ 178 w 246"/>
                <a:gd name="T39" fmla="*/ 234 h 247"/>
                <a:gd name="T40" fmla="*/ 207 w 246"/>
                <a:gd name="T41" fmla="*/ 214 h 247"/>
                <a:gd name="T42" fmla="*/ 223 w 246"/>
                <a:gd name="T43" fmla="*/ 196 h 247"/>
                <a:gd name="T44" fmla="*/ 229 w 246"/>
                <a:gd name="T45" fmla="*/ 184 h 247"/>
                <a:gd name="T46" fmla="*/ 235 w 246"/>
                <a:gd name="T47" fmla="*/ 173 h 247"/>
                <a:gd name="T48" fmla="*/ 243 w 246"/>
                <a:gd name="T49" fmla="*/ 149 h 247"/>
                <a:gd name="T50" fmla="*/ 246 w 246"/>
                <a:gd name="T51" fmla="*/ 114 h 247"/>
                <a:gd name="T52" fmla="*/ 233 w 246"/>
                <a:gd name="T53" fmla="*/ 68 h 247"/>
                <a:gd name="T54" fmla="*/ 212 w 246"/>
                <a:gd name="T55" fmla="*/ 40 h 247"/>
                <a:gd name="T56" fmla="*/ 194 w 246"/>
                <a:gd name="T57" fmla="*/ 23 h 247"/>
                <a:gd name="T58" fmla="*/ 183 w 246"/>
                <a:gd name="T59" fmla="*/ 1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6" h="247">
                  <a:moveTo>
                    <a:pt x="183" y="17"/>
                  </a:moveTo>
                  <a:lnTo>
                    <a:pt x="172" y="11"/>
                  </a:lnTo>
                  <a:lnTo>
                    <a:pt x="148" y="3"/>
                  </a:lnTo>
                  <a:lnTo>
                    <a:pt x="112" y="0"/>
                  </a:lnTo>
                  <a:lnTo>
                    <a:pt x="67" y="13"/>
                  </a:lnTo>
                  <a:lnTo>
                    <a:pt x="38" y="34"/>
                  </a:lnTo>
                  <a:lnTo>
                    <a:pt x="22" y="52"/>
                  </a:lnTo>
                  <a:lnTo>
                    <a:pt x="16" y="63"/>
                  </a:lnTo>
                  <a:lnTo>
                    <a:pt x="8" y="78"/>
                  </a:lnTo>
                  <a:lnTo>
                    <a:pt x="0" y="110"/>
                  </a:lnTo>
                  <a:lnTo>
                    <a:pt x="1" y="141"/>
                  </a:lnTo>
                  <a:lnTo>
                    <a:pt x="10" y="172"/>
                  </a:lnTo>
                  <a:lnTo>
                    <a:pt x="17" y="186"/>
                  </a:lnTo>
                  <a:lnTo>
                    <a:pt x="25" y="199"/>
                  </a:lnTo>
                  <a:lnTo>
                    <a:pt x="48" y="222"/>
                  </a:lnTo>
                  <a:lnTo>
                    <a:pt x="62" y="232"/>
                  </a:lnTo>
                  <a:lnTo>
                    <a:pt x="73" y="237"/>
                  </a:lnTo>
                  <a:lnTo>
                    <a:pt x="96" y="244"/>
                  </a:lnTo>
                  <a:lnTo>
                    <a:pt x="132" y="247"/>
                  </a:lnTo>
                  <a:lnTo>
                    <a:pt x="178" y="234"/>
                  </a:lnTo>
                  <a:lnTo>
                    <a:pt x="207" y="214"/>
                  </a:lnTo>
                  <a:lnTo>
                    <a:pt x="223" y="196"/>
                  </a:lnTo>
                  <a:lnTo>
                    <a:pt x="229" y="184"/>
                  </a:lnTo>
                  <a:lnTo>
                    <a:pt x="235" y="173"/>
                  </a:lnTo>
                  <a:lnTo>
                    <a:pt x="243" y="149"/>
                  </a:lnTo>
                  <a:lnTo>
                    <a:pt x="246" y="114"/>
                  </a:lnTo>
                  <a:lnTo>
                    <a:pt x="233" y="68"/>
                  </a:lnTo>
                  <a:lnTo>
                    <a:pt x="212" y="40"/>
                  </a:lnTo>
                  <a:lnTo>
                    <a:pt x="194" y="23"/>
                  </a:lnTo>
                  <a:lnTo>
                    <a:pt x="18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46571" y="3449955"/>
            <a:ext cx="990454" cy="990454"/>
            <a:chOff x="66777" y="3378936"/>
            <a:chExt cx="990454" cy="990454"/>
          </a:xfrm>
        </p:grpSpPr>
        <p:sp>
          <p:nvSpPr>
            <p:cNvPr id="74" name="타원 73"/>
            <p:cNvSpPr/>
            <p:nvPr/>
          </p:nvSpPr>
          <p:spPr>
            <a:xfrm>
              <a:off x="66777" y="3378936"/>
              <a:ext cx="990454" cy="990454"/>
            </a:xfrm>
            <a:prstGeom prst="ellipse">
              <a:avLst/>
            </a:prstGeom>
            <a:solidFill>
              <a:srgbClr val="15A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65"/>
            <p:cNvGrpSpPr/>
            <p:nvPr/>
          </p:nvGrpSpPr>
          <p:grpSpPr>
            <a:xfrm>
              <a:off x="267195" y="3579355"/>
              <a:ext cx="589618" cy="589616"/>
              <a:chOff x="2979738" y="-1698625"/>
              <a:chExt cx="1609725" cy="1609725"/>
            </a:xfrm>
            <a:solidFill>
              <a:schemeClr val="bg1"/>
            </a:solidFill>
          </p:grpSpPr>
          <p:sp>
            <p:nvSpPr>
              <p:cNvPr id="67" name="Freeform 44"/>
              <p:cNvSpPr>
                <a:spLocks noEditPoints="1"/>
              </p:cNvSpPr>
              <p:nvPr/>
            </p:nvSpPr>
            <p:spPr bwMode="auto">
              <a:xfrm>
                <a:off x="2979738" y="-1698625"/>
                <a:ext cx="1609725" cy="1609725"/>
              </a:xfrm>
              <a:custGeom>
                <a:avLst/>
                <a:gdLst>
                  <a:gd name="T0" fmla="*/ 5352 w 6085"/>
                  <a:gd name="T1" fmla="*/ 2274 h 6083"/>
                  <a:gd name="T2" fmla="*/ 5097 w 6085"/>
                  <a:gd name="T3" fmla="*/ 1737 h 6083"/>
                  <a:gd name="T4" fmla="*/ 5436 w 6085"/>
                  <a:gd name="T5" fmla="*/ 1282 h 6083"/>
                  <a:gd name="T6" fmla="*/ 5399 w 6085"/>
                  <a:gd name="T7" fmla="*/ 1098 h 6083"/>
                  <a:gd name="T8" fmla="*/ 4914 w 6085"/>
                  <a:gd name="T9" fmla="*/ 646 h 6083"/>
                  <a:gd name="T10" fmla="*/ 4730 w 6085"/>
                  <a:gd name="T11" fmla="*/ 682 h 6083"/>
                  <a:gd name="T12" fmla="*/ 4139 w 6085"/>
                  <a:gd name="T13" fmla="*/ 869 h 6083"/>
                  <a:gd name="T14" fmla="*/ 3575 w 6085"/>
                  <a:gd name="T15" fmla="*/ 666 h 6083"/>
                  <a:gd name="T16" fmla="*/ 3491 w 6085"/>
                  <a:gd name="T17" fmla="*/ 104 h 6083"/>
                  <a:gd name="T18" fmla="*/ 3334 w 6085"/>
                  <a:gd name="T19" fmla="*/ 0 h 6083"/>
                  <a:gd name="T20" fmla="*/ 2672 w 6085"/>
                  <a:gd name="T21" fmla="*/ 24 h 6083"/>
                  <a:gd name="T22" fmla="*/ 2568 w 6085"/>
                  <a:gd name="T23" fmla="*/ 180 h 6083"/>
                  <a:gd name="T24" fmla="*/ 2275 w 6085"/>
                  <a:gd name="T25" fmla="*/ 731 h 6083"/>
                  <a:gd name="T26" fmla="*/ 1737 w 6085"/>
                  <a:gd name="T27" fmla="*/ 986 h 6083"/>
                  <a:gd name="T28" fmla="*/ 1282 w 6085"/>
                  <a:gd name="T29" fmla="*/ 647 h 6083"/>
                  <a:gd name="T30" fmla="*/ 1099 w 6085"/>
                  <a:gd name="T31" fmla="*/ 684 h 6083"/>
                  <a:gd name="T32" fmla="*/ 648 w 6085"/>
                  <a:gd name="T33" fmla="*/ 1168 h 6083"/>
                  <a:gd name="T34" fmla="*/ 684 w 6085"/>
                  <a:gd name="T35" fmla="*/ 1352 h 6083"/>
                  <a:gd name="T36" fmla="*/ 870 w 6085"/>
                  <a:gd name="T37" fmla="*/ 1943 h 6083"/>
                  <a:gd name="T38" fmla="*/ 668 w 6085"/>
                  <a:gd name="T39" fmla="*/ 2507 h 6083"/>
                  <a:gd name="T40" fmla="*/ 105 w 6085"/>
                  <a:gd name="T41" fmla="*/ 2591 h 6083"/>
                  <a:gd name="T42" fmla="*/ 1 w 6085"/>
                  <a:gd name="T43" fmla="*/ 2747 h 6083"/>
                  <a:gd name="T44" fmla="*/ 24 w 6085"/>
                  <a:gd name="T45" fmla="*/ 3410 h 6083"/>
                  <a:gd name="T46" fmla="*/ 181 w 6085"/>
                  <a:gd name="T47" fmla="*/ 3514 h 6083"/>
                  <a:gd name="T48" fmla="*/ 732 w 6085"/>
                  <a:gd name="T49" fmla="*/ 3807 h 6083"/>
                  <a:gd name="T50" fmla="*/ 987 w 6085"/>
                  <a:gd name="T51" fmla="*/ 4344 h 6083"/>
                  <a:gd name="T52" fmla="*/ 648 w 6085"/>
                  <a:gd name="T53" fmla="*/ 4800 h 6083"/>
                  <a:gd name="T54" fmla="*/ 684 w 6085"/>
                  <a:gd name="T55" fmla="*/ 4983 h 6083"/>
                  <a:gd name="T56" fmla="*/ 1169 w 6085"/>
                  <a:gd name="T57" fmla="*/ 5435 h 6083"/>
                  <a:gd name="T58" fmla="*/ 1354 w 6085"/>
                  <a:gd name="T59" fmla="*/ 5399 h 6083"/>
                  <a:gd name="T60" fmla="*/ 1944 w 6085"/>
                  <a:gd name="T61" fmla="*/ 5213 h 6083"/>
                  <a:gd name="T62" fmla="*/ 2509 w 6085"/>
                  <a:gd name="T63" fmla="*/ 5415 h 6083"/>
                  <a:gd name="T64" fmla="*/ 2592 w 6085"/>
                  <a:gd name="T65" fmla="*/ 5978 h 6083"/>
                  <a:gd name="T66" fmla="*/ 2749 w 6085"/>
                  <a:gd name="T67" fmla="*/ 6082 h 6083"/>
                  <a:gd name="T68" fmla="*/ 3412 w 6085"/>
                  <a:gd name="T69" fmla="*/ 6059 h 6083"/>
                  <a:gd name="T70" fmla="*/ 3516 w 6085"/>
                  <a:gd name="T71" fmla="*/ 5903 h 6083"/>
                  <a:gd name="T72" fmla="*/ 3809 w 6085"/>
                  <a:gd name="T73" fmla="*/ 5351 h 6083"/>
                  <a:gd name="T74" fmla="*/ 4346 w 6085"/>
                  <a:gd name="T75" fmla="*/ 5097 h 6083"/>
                  <a:gd name="T76" fmla="*/ 4801 w 6085"/>
                  <a:gd name="T77" fmla="*/ 5435 h 6083"/>
                  <a:gd name="T78" fmla="*/ 4985 w 6085"/>
                  <a:gd name="T79" fmla="*/ 5399 h 6083"/>
                  <a:gd name="T80" fmla="*/ 5437 w 6085"/>
                  <a:gd name="T81" fmla="*/ 4914 h 6083"/>
                  <a:gd name="T82" fmla="*/ 5401 w 6085"/>
                  <a:gd name="T83" fmla="*/ 4730 h 6083"/>
                  <a:gd name="T84" fmla="*/ 5214 w 6085"/>
                  <a:gd name="T85" fmla="*/ 4139 h 6083"/>
                  <a:gd name="T86" fmla="*/ 5417 w 6085"/>
                  <a:gd name="T87" fmla="*/ 3574 h 6083"/>
                  <a:gd name="T88" fmla="*/ 5980 w 6085"/>
                  <a:gd name="T89" fmla="*/ 3491 h 6083"/>
                  <a:gd name="T90" fmla="*/ 6084 w 6085"/>
                  <a:gd name="T91" fmla="*/ 3334 h 6083"/>
                  <a:gd name="T92" fmla="*/ 6060 w 6085"/>
                  <a:gd name="T93" fmla="*/ 2672 h 6083"/>
                  <a:gd name="T94" fmla="*/ 5903 w 6085"/>
                  <a:gd name="T95" fmla="*/ 2568 h 6083"/>
                  <a:gd name="T96" fmla="*/ 2614 w 6085"/>
                  <a:gd name="T97" fmla="*/ 4700 h 6083"/>
                  <a:gd name="T98" fmla="*/ 1891 w 6085"/>
                  <a:gd name="T99" fmla="*/ 4308 h 6083"/>
                  <a:gd name="T100" fmla="*/ 1433 w 6085"/>
                  <a:gd name="T101" fmla="*/ 3630 h 6083"/>
                  <a:gd name="T102" fmla="*/ 1331 w 6085"/>
                  <a:gd name="T103" fmla="*/ 2954 h 6083"/>
                  <a:gd name="T104" fmla="*/ 1577 w 6085"/>
                  <a:gd name="T105" fmla="*/ 2154 h 6083"/>
                  <a:gd name="T106" fmla="*/ 2154 w 6085"/>
                  <a:gd name="T107" fmla="*/ 1577 h 6083"/>
                  <a:gd name="T108" fmla="*/ 2954 w 6085"/>
                  <a:gd name="T109" fmla="*/ 1331 h 6083"/>
                  <a:gd name="T110" fmla="*/ 3631 w 6085"/>
                  <a:gd name="T111" fmla="*/ 1432 h 6083"/>
                  <a:gd name="T112" fmla="*/ 4309 w 6085"/>
                  <a:gd name="T113" fmla="*/ 1890 h 6083"/>
                  <a:gd name="T114" fmla="*/ 4701 w 6085"/>
                  <a:gd name="T115" fmla="*/ 2614 h 6083"/>
                  <a:gd name="T116" fmla="*/ 4735 w 6085"/>
                  <a:gd name="T117" fmla="*/ 3302 h 6083"/>
                  <a:gd name="T118" fmla="*/ 4414 w 6085"/>
                  <a:gd name="T119" fmla="*/ 4065 h 6083"/>
                  <a:gd name="T120" fmla="*/ 3784 w 6085"/>
                  <a:gd name="T121" fmla="*/ 4586 h 6083"/>
                  <a:gd name="T122" fmla="*/ 3042 w 6085"/>
                  <a:gd name="T123" fmla="*/ 4753 h 6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085" h="6083">
                    <a:moveTo>
                      <a:pt x="5883" y="2567"/>
                    </a:moveTo>
                    <a:lnTo>
                      <a:pt x="5428" y="2567"/>
                    </a:lnTo>
                    <a:lnTo>
                      <a:pt x="5416" y="2507"/>
                    </a:lnTo>
                    <a:lnTo>
                      <a:pt x="5387" y="2389"/>
                    </a:lnTo>
                    <a:lnTo>
                      <a:pt x="5352" y="2274"/>
                    </a:lnTo>
                    <a:lnTo>
                      <a:pt x="5311" y="2161"/>
                    </a:lnTo>
                    <a:lnTo>
                      <a:pt x="5266" y="2051"/>
                    </a:lnTo>
                    <a:lnTo>
                      <a:pt x="5214" y="1943"/>
                    </a:lnTo>
                    <a:lnTo>
                      <a:pt x="5158" y="1839"/>
                    </a:lnTo>
                    <a:lnTo>
                      <a:pt x="5097" y="1737"/>
                    </a:lnTo>
                    <a:lnTo>
                      <a:pt x="5065" y="1688"/>
                    </a:lnTo>
                    <a:lnTo>
                      <a:pt x="5386" y="1367"/>
                    </a:lnTo>
                    <a:lnTo>
                      <a:pt x="5399" y="1352"/>
                    </a:lnTo>
                    <a:lnTo>
                      <a:pt x="5421" y="1319"/>
                    </a:lnTo>
                    <a:lnTo>
                      <a:pt x="5436" y="1282"/>
                    </a:lnTo>
                    <a:lnTo>
                      <a:pt x="5443" y="1244"/>
                    </a:lnTo>
                    <a:lnTo>
                      <a:pt x="5443" y="1205"/>
                    </a:lnTo>
                    <a:lnTo>
                      <a:pt x="5436" y="1168"/>
                    </a:lnTo>
                    <a:lnTo>
                      <a:pt x="5421" y="1131"/>
                    </a:lnTo>
                    <a:lnTo>
                      <a:pt x="5399" y="1098"/>
                    </a:lnTo>
                    <a:lnTo>
                      <a:pt x="5386" y="1083"/>
                    </a:lnTo>
                    <a:lnTo>
                      <a:pt x="4999" y="696"/>
                    </a:lnTo>
                    <a:lnTo>
                      <a:pt x="4984" y="682"/>
                    </a:lnTo>
                    <a:lnTo>
                      <a:pt x="4950" y="661"/>
                    </a:lnTo>
                    <a:lnTo>
                      <a:pt x="4914" y="646"/>
                    </a:lnTo>
                    <a:lnTo>
                      <a:pt x="4876" y="639"/>
                    </a:lnTo>
                    <a:lnTo>
                      <a:pt x="4838" y="639"/>
                    </a:lnTo>
                    <a:lnTo>
                      <a:pt x="4800" y="646"/>
                    </a:lnTo>
                    <a:lnTo>
                      <a:pt x="4763" y="661"/>
                    </a:lnTo>
                    <a:lnTo>
                      <a:pt x="4730" y="682"/>
                    </a:lnTo>
                    <a:lnTo>
                      <a:pt x="4715" y="696"/>
                    </a:lnTo>
                    <a:lnTo>
                      <a:pt x="4394" y="1017"/>
                    </a:lnTo>
                    <a:lnTo>
                      <a:pt x="4345" y="985"/>
                    </a:lnTo>
                    <a:lnTo>
                      <a:pt x="4243" y="925"/>
                    </a:lnTo>
                    <a:lnTo>
                      <a:pt x="4139" y="869"/>
                    </a:lnTo>
                    <a:lnTo>
                      <a:pt x="4031" y="817"/>
                    </a:lnTo>
                    <a:lnTo>
                      <a:pt x="3921" y="771"/>
                    </a:lnTo>
                    <a:lnTo>
                      <a:pt x="3808" y="730"/>
                    </a:lnTo>
                    <a:lnTo>
                      <a:pt x="3693" y="695"/>
                    </a:lnTo>
                    <a:lnTo>
                      <a:pt x="3575" y="666"/>
                    </a:lnTo>
                    <a:lnTo>
                      <a:pt x="3515" y="654"/>
                    </a:lnTo>
                    <a:lnTo>
                      <a:pt x="3515" y="201"/>
                    </a:lnTo>
                    <a:lnTo>
                      <a:pt x="3514" y="180"/>
                    </a:lnTo>
                    <a:lnTo>
                      <a:pt x="3506" y="141"/>
                    </a:lnTo>
                    <a:lnTo>
                      <a:pt x="3491" y="104"/>
                    </a:lnTo>
                    <a:lnTo>
                      <a:pt x="3469" y="72"/>
                    </a:lnTo>
                    <a:lnTo>
                      <a:pt x="3442" y="45"/>
                    </a:lnTo>
                    <a:lnTo>
                      <a:pt x="3410" y="24"/>
                    </a:lnTo>
                    <a:lnTo>
                      <a:pt x="3373" y="8"/>
                    </a:lnTo>
                    <a:lnTo>
                      <a:pt x="3334" y="0"/>
                    </a:lnTo>
                    <a:lnTo>
                      <a:pt x="3314" y="0"/>
                    </a:lnTo>
                    <a:lnTo>
                      <a:pt x="2768" y="0"/>
                    </a:lnTo>
                    <a:lnTo>
                      <a:pt x="2748" y="0"/>
                    </a:lnTo>
                    <a:lnTo>
                      <a:pt x="2709" y="8"/>
                    </a:lnTo>
                    <a:lnTo>
                      <a:pt x="2672" y="24"/>
                    </a:lnTo>
                    <a:lnTo>
                      <a:pt x="2640" y="45"/>
                    </a:lnTo>
                    <a:lnTo>
                      <a:pt x="2613" y="72"/>
                    </a:lnTo>
                    <a:lnTo>
                      <a:pt x="2591" y="104"/>
                    </a:lnTo>
                    <a:lnTo>
                      <a:pt x="2576" y="141"/>
                    </a:lnTo>
                    <a:lnTo>
                      <a:pt x="2568" y="180"/>
                    </a:lnTo>
                    <a:lnTo>
                      <a:pt x="2567" y="201"/>
                    </a:lnTo>
                    <a:lnTo>
                      <a:pt x="2567" y="655"/>
                    </a:lnTo>
                    <a:lnTo>
                      <a:pt x="2508" y="667"/>
                    </a:lnTo>
                    <a:lnTo>
                      <a:pt x="2389" y="697"/>
                    </a:lnTo>
                    <a:lnTo>
                      <a:pt x="2275" y="731"/>
                    </a:lnTo>
                    <a:lnTo>
                      <a:pt x="2161" y="772"/>
                    </a:lnTo>
                    <a:lnTo>
                      <a:pt x="2052" y="817"/>
                    </a:lnTo>
                    <a:lnTo>
                      <a:pt x="1944" y="869"/>
                    </a:lnTo>
                    <a:lnTo>
                      <a:pt x="1840" y="925"/>
                    </a:lnTo>
                    <a:lnTo>
                      <a:pt x="1737" y="986"/>
                    </a:lnTo>
                    <a:lnTo>
                      <a:pt x="1688" y="1019"/>
                    </a:lnTo>
                    <a:lnTo>
                      <a:pt x="1367" y="698"/>
                    </a:lnTo>
                    <a:lnTo>
                      <a:pt x="1352" y="684"/>
                    </a:lnTo>
                    <a:lnTo>
                      <a:pt x="1319" y="662"/>
                    </a:lnTo>
                    <a:lnTo>
                      <a:pt x="1282" y="647"/>
                    </a:lnTo>
                    <a:lnTo>
                      <a:pt x="1244" y="640"/>
                    </a:lnTo>
                    <a:lnTo>
                      <a:pt x="1206" y="640"/>
                    </a:lnTo>
                    <a:lnTo>
                      <a:pt x="1168" y="647"/>
                    </a:lnTo>
                    <a:lnTo>
                      <a:pt x="1132" y="662"/>
                    </a:lnTo>
                    <a:lnTo>
                      <a:pt x="1099" y="684"/>
                    </a:lnTo>
                    <a:lnTo>
                      <a:pt x="1084" y="698"/>
                    </a:lnTo>
                    <a:lnTo>
                      <a:pt x="698" y="1083"/>
                    </a:lnTo>
                    <a:lnTo>
                      <a:pt x="684" y="1098"/>
                    </a:lnTo>
                    <a:lnTo>
                      <a:pt x="662" y="1131"/>
                    </a:lnTo>
                    <a:lnTo>
                      <a:pt x="648" y="1168"/>
                    </a:lnTo>
                    <a:lnTo>
                      <a:pt x="640" y="1205"/>
                    </a:lnTo>
                    <a:lnTo>
                      <a:pt x="640" y="1244"/>
                    </a:lnTo>
                    <a:lnTo>
                      <a:pt x="648" y="1282"/>
                    </a:lnTo>
                    <a:lnTo>
                      <a:pt x="662" y="1319"/>
                    </a:lnTo>
                    <a:lnTo>
                      <a:pt x="684" y="1352"/>
                    </a:lnTo>
                    <a:lnTo>
                      <a:pt x="698" y="1367"/>
                    </a:lnTo>
                    <a:lnTo>
                      <a:pt x="1019" y="1688"/>
                    </a:lnTo>
                    <a:lnTo>
                      <a:pt x="987" y="1737"/>
                    </a:lnTo>
                    <a:lnTo>
                      <a:pt x="926" y="1839"/>
                    </a:lnTo>
                    <a:lnTo>
                      <a:pt x="870" y="1943"/>
                    </a:lnTo>
                    <a:lnTo>
                      <a:pt x="818" y="2051"/>
                    </a:lnTo>
                    <a:lnTo>
                      <a:pt x="773" y="2160"/>
                    </a:lnTo>
                    <a:lnTo>
                      <a:pt x="732" y="2274"/>
                    </a:lnTo>
                    <a:lnTo>
                      <a:pt x="697" y="2389"/>
                    </a:lnTo>
                    <a:lnTo>
                      <a:pt x="668" y="2507"/>
                    </a:lnTo>
                    <a:lnTo>
                      <a:pt x="656" y="2567"/>
                    </a:lnTo>
                    <a:lnTo>
                      <a:pt x="201" y="2567"/>
                    </a:lnTo>
                    <a:lnTo>
                      <a:pt x="181" y="2568"/>
                    </a:lnTo>
                    <a:lnTo>
                      <a:pt x="142" y="2576"/>
                    </a:lnTo>
                    <a:lnTo>
                      <a:pt x="105" y="2591"/>
                    </a:lnTo>
                    <a:lnTo>
                      <a:pt x="73" y="2612"/>
                    </a:lnTo>
                    <a:lnTo>
                      <a:pt x="46" y="2640"/>
                    </a:lnTo>
                    <a:lnTo>
                      <a:pt x="24" y="2672"/>
                    </a:lnTo>
                    <a:lnTo>
                      <a:pt x="9" y="2708"/>
                    </a:lnTo>
                    <a:lnTo>
                      <a:pt x="1" y="2747"/>
                    </a:lnTo>
                    <a:lnTo>
                      <a:pt x="0" y="2768"/>
                    </a:lnTo>
                    <a:lnTo>
                      <a:pt x="0" y="3314"/>
                    </a:lnTo>
                    <a:lnTo>
                      <a:pt x="1" y="3334"/>
                    </a:lnTo>
                    <a:lnTo>
                      <a:pt x="9" y="3373"/>
                    </a:lnTo>
                    <a:lnTo>
                      <a:pt x="24" y="3410"/>
                    </a:lnTo>
                    <a:lnTo>
                      <a:pt x="46" y="3442"/>
                    </a:lnTo>
                    <a:lnTo>
                      <a:pt x="73" y="3469"/>
                    </a:lnTo>
                    <a:lnTo>
                      <a:pt x="105" y="3491"/>
                    </a:lnTo>
                    <a:lnTo>
                      <a:pt x="142" y="3506"/>
                    </a:lnTo>
                    <a:lnTo>
                      <a:pt x="181" y="3514"/>
                    </a:lnTo>
                    <a:lnTo>
                      <a:pt x="201" y="3515"/>
                    </a:lnTo>
                    <a:lnTo>
                      <a:pt x="656" y="3515"/>
                    </a:lnTo>
                    <a:lnTo>
                      <a:pt x="668" y="3574"/>
                    </a:lnTo>
                    <a:lnTo>
                      <a:pt x="697" y="3692"/>
                    </a:lnTo>
                    <a:lnTo>
                      <a:pt x="732" y="3807"/>
                    </a:lnTo>
                    <a:lnTo>
                      <a:pt x="772" y="3921"/>
                    </a:lnTo>
                    <a:lnTo>
                      <a:pt x="818" y="4030"/>
                    </a:lnTo>
                    <a:lnTo>
                      <a:pt x="870" y="4138"/>
                    </a:lnTo>
                    <a:lnTo>
                      <a:pt x="926" y="4242"/>
                    </a:lnTo>
                    <a:lnTo>
                      <a:pt x="987" y="4344"/>
                    </a:lnTo>
                    <a:lnTo>
                      <a:pt x="1019" y="4394"/>
                    </a:lnTo>
                    <a:lnTo>
                      <a:pt x="698" y="4715"/>
                    </a:lnTo>
                    <a:lnTo>
                      <a:pt x="684" y="4730"/>
                    </a:lnTo>
                    <a:lnTo>
                      <a:pt x="662" y="4763"/>
                    </a:lnTo>
                    <a:lnTo>
                      <a:pt x="648" y="4800"/>
                    </a:lnTo>
                    <a:lnTo>
                      <a:pt x="640" y="4838"/>
                    </a:lnTo>
                    <a:lnTo>
                      <a:pt x="640" y="4876"/>
                    </a:lnTo>
                    <a:lnTo>
                      <a:pt x="648" y="4914"/>
                    </a:lnTo>
                    <a:lnTo>
                      <a:pt x="662" y="4950"/>
                    </a:lnTo>
                    <a:lnTo>
                      <a:pt x="684" y="4983"/>
                    </a:lnTo>
                    <a:lnTo>
                      <a:pt x="698" y="4998"/>
                    </a:lnTo>
                    <a:lnTo>
                      <a:pt x="1085" y="5385"/>
                    </a:lnTo>
                    <a:lnTo>
                      <a:pt x="1100" y="5399"/>
                    </a:lnTo>
                    <a:lnTo>
                      <a:pt x="1133" y="5421"/>
                    </a:lnTo>
                    <a:lnTo>
                      <a:pt x="1169" y="5435"/>
                    </a:lnTo>
                    <a:lnTo>
                      <a:pt x="1207" y="5443"/>
                    </a:lnTo>
                    <a:lnTo>
                      <a:pt x="1245" y="5443"/>
                    </a:lnTo>
                    <a:lnTo>
                      <a:pt x="1283" y="5435"/>
                    </a:lnTo>
                    <a:lnTo>
                      <a:pt x="1320" y="5421"/>
                    </a:lnTo>
                    <a:lnTo>
                      <a:pt x="1354" y="5399"/>
                    </a:lnTo>
                    <a:lnTo>
                      <a:pt x="1369" y="5385"/>
                    </a:lnTo>
                    <a:lnTo>
                      <a:pt x="1690" y="5064"/>
                    </a:lnTo>
                    <a:lnTo>
                      <a:pt x="1739" y="5097"/>
                    </a:lnTo>
                    <a:lnTo>
                      <a:pt x="1840" y="5157"/>
                    </a:lnTo>
                    <a:lnTo>
                      <a:pt x="1944" y="5213"/>
                    </a:lnTo>
                    <a:lnTo>
                      <a:pt x="2052" y="5265"/>
                    </a:lnTo>
                    <a:lnTo>
                      <a:pt x="2162" y="5311"/>
                    </a:lnTo>
                    <a:lnTo>
                      <a:pt x="2276" y="5351"/>
                    </a:lnTo>
                    <a:lnTo>
                      <a:pt x="2391" y="5386"/>
                    </a:lnTo>
                    <a:lnTo>
                      <a:pt x="2509" y="5415"/>
                    </a:lnTo>
                    <a:lnTo>
                      <a:pt x="2569" y="5428"/>
                    </a:lnTo>
                    <a:lnTo>
                      <a:pt x="2569" y="5882"/>
                    </a:lnTo>
                    <a:lnTo>
                      <a:pt x="2569" y="5903"/>
                    </a:lnTo>
                    <a:lnTo>
                      <a:pt x="2577" y="5942"/>
                    </a:lnTo>
                    <a:lnTo>
                      <a:pt x="2592" y="5978"/>
                    </a:lnTo>
                    <a:lnTo>
                      <a:pt x="2614" y="6010"/>
                    </a:lnTo>
                    <a:lnTo>
                      <a:pt x="2641" y="6038"/>
                    </a:lnTo>
                    <a:lnTo>
                      <a:pt x="2673" y="6059"/>
                    </a:lnTo>
                    <a:lnTo>
                      <a:pt x="2710" y="6074"/>
                    </a:lnTo>
                    <a:lnTo>
                      <a:pt x="2749" y="6082"/>
                    </a:lnTo>
                    <a:lnTo>
                      <a:pt x="2770" y="6083"/>
                    </a:lnTo>
                    <a:lnTo>
                      <a:pt x="3315" y="6083"/>
                    </a:lnTo>
                    <a:lnTo>
                      <a:pt x="3336" y="6082"/>
                    </a:lnTo>
                    <a:lnTo>
                      <a:pt x="3375" y="6074"/>
                    </a:lnTo>
                    <a:lnTo>
                      <a:pt x="3412" y="6059"/>
                    </a:lnTo>
                    <a:lnTo>
                      <a:pt x="3443" y="6038"/>
                    </a:lnTo>
                    <a:lnTo>
                      <a:pt x="3471" y="6010"/>
                    </a:lnTo>
                    <a:lnTo>
                      <a:pt x="3492" y="5978"/>
                    </a:lnTo>
                    <a:lnTo>
                      <a:pt x="3508" y="5942"/>
                    </a:lnTo>
                    <a:lnTo>
                      <a:pt x="3516" y="5903"/>
                    </a:lnTo>
                    <a:lnTo>
                      <a:pt x="3516" y="5882"/>
                    </a:lnTo>
                    <a:lnTo>
                      <a:pt x="3516" y="5428"/>
                    </a:lnTo>
                    <a:lnTo>
                      <a:pt x="3576" y="5415"/>
                    </a:lnTo>
                    <a:lnTo>
                      <a:pt x="3694" y="5386"/>
                    </a:lnTo>
                    <a:lnTo>
                      <a:pt x="3809" y="5351"/>
                    </a:lnTo>
                    <a:lnTo>
                      <a:pt x="3922" y="5311"/>
                    </a:lnTo>
                    <a:lnTo>
                      <a:pt x="4032" y="5265"/>
                    </a:lnTo>
                    <a:lnTo>
                      <a:pt x="4140" y="5213"/>
                    </a:lnTo>
                    <a:lnTo>
                      <a:pt x="4244" y="5157"/>
                    </a:lnTo>
                    <a:lnTo>
                      <a:pt x="4346" y="5097"/>
                    </a:lnTo>
                    <a:lnTo>
                      <a:pt x="4395" y="5064"/>
                    </a:lnTo>
                    <a:lnTo>
                      <a:pt x="4716" y="5385"/>
                    </a:lnTo>
                    <a:lnTo>
                      <a:pt x="4731" y="5399"/>
                    </a:lnTo>
                    <a:lnTo>
                      <a:pt x="4764" y="5421"/>
                    </a:lnTo>
                    <a:lnTo>
                      <a:pt x="4801" y="5435"/>
                    </a:lnTo>
                    <a:lnTo>
                      <a:pt x="4839" y="5443"/>
                    </a:lnTo>
                    <a:lnTo>
                      <a:pt x="4878" y="5443"/>
                    </a:lnTo>
                    <a:lnTo>
                      <a:pt x="4916" y="5435"/>
                    </a:lnTo>
                    <a:lnTo>
                      <a:pt x="4952" y="5421"/>
                    </a:lnTo>
                    <a:lnTo>
                      <a:pt x="4985" y="5399"/>
                    </a:lnTo>
                    <a:lnTo>
                      <a:pt x="5000" y="5385"/>
                    </a:lnTo>
                    <a:lnTo>
                      <a:pt x="5387" y="4998"/>
                    </a:lnTo>
                    <a:lnTo>
                      <a:pt x="5401" y="4983"/>
                    </a:lnTo>
                    <a:lnTo>
                      <a:pt x="5422" y="4950"/>
                    </a:lnTo>
                    <a:lnTo>
                      <a:pt x="5437" y="4914"/>
                    </a:lnTo>
                    <a:lnTo>
                      <a:pt x="5444" y="4876"/>
                    </a:lnTo>
                    <a:lnTo>
                      <a:pt x="5444" y="4838"/>
                    </a:lnTo>
                    <a:lnTo>
                      <a:pt x="5437" y="4800"/>
                    </a:lnTo>
                    <a:lnTo>
                      <a:pt x="5422" y="4763"/>
                    </a:lnTo>
                    <a:lnTo>
                      <a:pt x="5401" y="4730"/>
                    </a:lnTo>
                    <a:lnTo>
                      <a:pt x="5387" y="4715"/>
                    </a:lnTo>
                    <a:lnTo>
                      <a:pt x="5066" y="4394"/>
                    </a:lnTo>
                    <a:lnTo>
                      <a:pt x="5098" y="4345"/>
                    </a:lnTo>
                    <a:lnTo>
                      <a:pt x="5159" y="4243"/>
                    </a:lnTo>
                    <a:lnTo>
                      <a:pt x="5214" y="4139"/>
                    </a:lnTo>
                    <a:lnTo>
                      <a:pt x="5266" y="4031"/>
                    </a:lnTo>
                    <a:lnTo>
                      <a:pt x="5312" y="3921"/>
                    </a:lnTo>
                    <a:lnTo>
                      <a:pt x="5353" y="3808"/>
                    </a:lnTo>
                    <a:lnTo>
                      <a:pt x="5388" y="3693"/>
                    </a:lnTo>
                    <a:lnTo>
                      <a:pt x="5417" y="3574"/>
                    </a:lnTo>
                    <a:lnTo>
                      <a:pt x="5429" y="3515"/>
                    </a:lnTo>
                    <a:lnTo>
                      <a:pt x="5884" y="3515"/>
                    </a:lnTo>
                    <a:lnTo>
                      <a:pt x="5904" y="3514"/>
                    </a:lnTo>
                    <a:lnTo>
                      <a:pt x="5943" y="3506"/>
                    </a:lnTo>
                    <a:lnTo>
                      <a:pt x="5980" y="3491"/>
                    </a:lnTo>
                    <a:lnTo>
                      <a:pt x="6012" y="3469"/>
                    </a:lnTo>
                    <a:lnTo>
                      <a:pt x="6039" y="3442"/>
                    </a:lnTo>
                    <a:lnTo>
                      <a:pt x="6061" y="3410"/>
                    </a:lnTo>
                    <a:lnTo>
                      <a:pt x="6076" y="3373"/>
                    </a:lnTo>
                    <a:lnTo>
                      <a:pt x="6084" y="3334"/>
                    </a:lnTo>
                    <a:lnTo>
                      <a:pt x="6085" y="3314"/>
                    </a:lnTo>
                    <a:lnTo>
                      <a:pt x="6085" y="2768"/>
                    </a:lnTo>
                    <a:lnTo>
                      <a:pt x="6084" y="2747"/>
                    </a:lnTo>
                    <a:lnTo>
                      <a:pt x="6076" y="2708"/>
                    </a:lnTo>
                    <a:lnTo>
                      <a:pt x="6060" y="2672"/>
                    </a:lnTo>
                    <a:lnTo>
                      <a:pt x="6039" y="2640"/>
                    </a:lnTo>
                    <a:lnTo>
                      <a:pt x="6011" y="2612"/>
                    </a:lnTo>
                    <a:lnTo>
                      <a:pt x="5979" y="2591"/>
                    </a:lnTo>
                    <a:lnTo>
                      <a:pt x="5942" y="2576"/>
                    </a:lnTo>
                    <a:lnTo>
                      <a:pt x="5903" y="2568"/>
                    </a:lnTo>
                    <a:lnTo>
                      <a:pt x="5883" y="2567"/>
                    </a:lnTo>
                    <a:close/>
                    <a:moveTo>
                      <a:pt x="3042" y="4753"/>
                    </a:moveTo>
                    <a:lnTo>
                      <a:pt x="2954" y="4752"/>
                    </a:lnTo>
                    <a:lnTo>
                      <a:pt x="2781" y="4734"/>
                    </a:lnTo>
                    <a:lnTo>
                      <a:pt x="2614" y="4700"/>
                    </a:lnTo>
                    <a:lnTo>
                      <a:pt x="2453" y="4650"/>
                    </a:lnTo>
                    <a:lnTo>
                      <a:pt x="2300" y="4586"/>
                    </a:lnTo>
                    <a:lnTo>
                      <a:pt x="2154" y="4506"/>
                    </a:lnTo>
                    <a:lnTo>
                      <a:pt x="2018" y="4414"/>
                    </a:lnTo>
                    <a:lnTo>
                      <a:pt x="1891" y="4308"/>
                    </a:lnTo>
                    <a:lnTo>
                      <a:pt x="1775" y="4193"/>
                    </a:lnTo>
                    <a:lnTo>
                      <a:pt x="1669" y="4065"/>
                    </a:lnTo>
                    <a:lnTo>
                      <a:pt x="1577" y="3929"/>
                    </a:lnTo>
                    <a:lnTo>
                      <a:pt x="1498" y="3783"/>
                    </a:lnTo>
                    <a:lnTo>
                      <a:pt x="1433" y="3630"/>
                    </a:lnTo>
                    <a:lnTo>
                      <a:pt x="1383" y="3469"/>
                    </a:lnTo>
                    <a:lnTo>
                      <a:pt x="1349" y="3302"/>
                    </a:lnTo>
                    <a:lnTo>
                      <a:pt x="1331" y="3129"/>
                    </a:lnTo>
                    <a:lnTo>
                      <a:pt x="1330" y="3041"/>
                    </a:lnTo>
                    <a:lnTo>
                      <a:pt x="1331" y="2954"/>
                    </a:lnTo>
                    <a:lnTo>
                      <a:pt x="1349" y="2781"/>
                    </a:lnTo>
                    <a:lnTo>
                      <a:pt x="1383" y="2614"/>
                    </a:lnTo>
                    <a:lnTo>
                      <a:pt x="1433" y="2453"/>
                    </a:lnTo>
                    <a:lnTo>
                      <a:pt x="1498" y="2300"/>
                    </a:lnTo>
                    <a:lnTo>
                      <a:pt x="1577" y="2154"/>
                    </a:lnTo>
                    <a:lnTo>
                      <a:pt x="1669" y="2018"/>
                    </a:lnTo>
                    <a:lnTo>
                      <a:pt x="1775" y="1890"/>
                    </a:lnTo>
                    <a:lnTo>
                      <a:pt x="1891" y="1774"/>
                    </a:lnTo>
                    <a:lnTo>
                      <a:pt x="2018" y="1669"/>
                    </a:lnTo>
                    <a:lnTo>
                      <a:pt x="2154" y="1577"/>
                    </a:lnTo>
                    <a:lnTo>
                      <a:pt x="2300" y="1497"/>
                    </a:lnTo>
                    <a:lnTo>
                      <a:pt x="2453" y="1432"/>
                    </a:lnTo>
                    <a:lnTo>
                      <a:pt x="2614" y="1382"/>
                    </a:lnTo>
                    <a:lnTo>
                      <a:pt x="2781" y="1348"/>
                    </a:lnTo>
                    <a:lnTo>
                      <a:pt x="2954" y="1331"/>
                    </a:lnTo>
                    <a:lnTo>
                      <a:pt x="3042" y="1329"/>
                    </a:lnTo>
                    <a:lnTo>
                      <a:pt x="3130" y="1331"/>
                    </a:lnTo>
                    <a:lnTo>
                      <a:pt x="3302" y="1348"/>
                    </a:lnTo>
                    <a:lnTo>
                      <a:pt x="3470" y="1382"/>
                    </a:lnTo>
                    <a:lnTo>
                      <a:pt x="3631" y="1432"/>
                    </a:lnTo>
                    <a:lnTo>
                      <a:pt x="3784" y="1497"/>
                    </a:lnTo>
                    <a:lnTo>
                      <a:pt x="3929" y="1577"/>
                    </a:lnTo>
                    <a:lnTo>
                      <a:pt x="4066" y="1669"/>
                    </a:lnTo>
                    <a:lnTo>
                      <a:pt x="4193" y="1774"/>
                    </a:lnTo>
                    <a:lnTo>
                      <a:pt x="4309" y="1890"/>
                    </a:lnTo>
                    <a:lnTo>
                      <a:pt x="4414" y="2018"/>
                    </a:lnTo>
                    <a:lnTo>
                      <a:pt x="4506" y="2154"/>
                    </a:lnTo>
                    <a:lnTo>
                      <a:pt x="4586" y="2300"/>
                    </a:lnTo>
                    <a:lnTo>
                      <a:pt x="4651" y="2453"/>
                    </a:lnTo>
                    <a:lnTo>
                      <a:pt x="4701" y="2614"/>
                    </a:lnTo>
                    <a:lnTo>
                      <a:pt x="4735" y="2781"/>
                    </a:lnTo>
                    <a:lnTo>
                      <a:pt x="4752" y="2954"/>
                    </a:lnTo>
                    <a:lnTo>
                      <a:pt x="4754" y="3041"/>
                    </a:lnTo>
                    <a:lnTo>
                      <a:pt x="4752" y="3129"/>
                    </a:lnTo>
                    <a:lnTo>
                      <a:pt x="4735" y="3302"/>
                    </a:lnTo>
                    <a:lnTo>
                      <a:pt x="4701" y="3469"/>
                    </a:lnTo>
                    <a:lnTo>
                      <a:pt x="4651" y="3630"/>
                    </a:lnTo>
                    <a:lnTo>
                      <a:pt x="4586" y="3783"/>
                    </a:lnTo>
                    <a:lnTo>
                      <a:pt x="4506" y="3929"/>
                    </a:lnTo>
                    <a:lnTo>
                      <a:pt x="4414" y="4065"/>
                    </a:lnTo>
                    <a:lnTo>
                      <a:pt x="4309" y="4193"/>
                    </a:lnTo>
                    <a:lnTo>
                      <a:pt x="4193" y="4308"/>
                    </a:lnTo>
                    <a:lnTo>
                      <a:pt x="4066" y="4414"/>
                    </a:lnTo>
                    <a:lnTo>
                      <a:pt x="3929" y="4506"/>
                    </a:lnTo>
                    <a:lnTo>
                      <a:pt x="3784" y="4586"/>
                    </a:lnTo>
                    <a:lnTo>
                      <a:pt x="3631" y="4650"/>
                    </a:lnTo>
                    <a:lnTo>
                      <a:pt x="3470" y="4700"/>
                    </a:lnTo>
                    <a:lnTo>
                      <a:pt x="3302" y="4734"/>
                    </a:lnTo>
                    <a:lnTo>
                      <a:pt x="3130" y="4752"/>
                    </a:lnTo>
                    <a:lnTo>
                      <a:pt x="3042" y="47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68" name="Freeform 45"/>
              <p:cNvSpPr>
                <a:spLocks noEditPoints="1"/>
              </p:cNvSpPr>
              <p:nvPr/>
            </p:nvSpPr>
            <p:spPr bwMode="auto">
              <a:xfrm>
                <a:off x="3430588" y="-1247775"/>
                <a:ext cx="708025" cy="708025"/>
              </a:xfrm>
              <a:custGeom>
                <a:avLst/>
                <a:gdLst>
                  <a:gd name="T0" fmla="*/ 991 w 2677"/>
                  <a:gd name="T1" fmla="*/ 45 h 2676"/>
                  <a:gd name="T2" fmla="*/ 509 w 2677"/>
                  <a:gd name="T3" fmla="*/ 288 h 2676"/>
                  <a:gd name="T4" fmla="*/ 245 w 2677"/>
                  <a:gd name="T5" fmla="*/ 566 h 2676"/>
                  <a:gd name="T6" fmla="*/ 38 w 2677"/>
                  <a:gd name="T7" fmla="*/ 1017 h 2676"/>
                  <a:gd name="T8" fmla="*/ 1 w 2677"/>
                  <a:gd name="T9" fmla="*/ 1406 h 2676"/>
                  <a:gd name="T10" fmla="*/ 132 w 2677"/>
                  <a:gd name="T11" fmla="*/ 1917 h 2676"/>
                  <a:gd name="T12" fmla="*/ 438 w 2677"/>
                  <a:gd name="T13" fmla="*/ 2328 h 2676"/>
                  <a:gd name="T14" fmla="*/ 878 w 2677"/>
                  <a:gd name="T15" fmla="*/ 2594 h 2676"/>
                  <a:gd name="T16" fmla="*/ 1339 w 2677"/>
                  <a:gd name="T17" fmla="*/ 2676 h 2676"/>
                  <a:gd name="T18" fmla="*/ 1799 w 2677"/>
                  <a:gd name="T19" fmla="*/ 2594 h 2676"/>
                  <a:gd name="T20" fmla="*/ 2239 w 2677"/>
                  <a:gd name="T21" fmla="*/ 2328 h 2676"/>
                  <a:gd name="T22" fmla="*/ 2545 w 2677"/>
                  <a:gd name="T23" fmla="*/ 1917 h 2676"/>
                  <a:gd name="T24" fmla="*/ 2676 w 2677"/>
                  <a:gd name="T25" fmla="*/ 1406 h 2676"/>
                  <a:gd name="T26" fmla="*/ 2636 w 2677"/>
                  <a:gd name="T27" fmla="*/ 1003 h 2676"/>
                  <a:gd name="T28" fmla="*/ 2412 w 2677"/>
                  <a:gd name="T29" fmla="*/ 537 h 2676"/>
                  <a:gd name="T30" fmla="*/ 2033 w 2677"/>
                  <a:gd name="T31" fmla="*/ 193 h 2676"/>
                  <a:gd name="T32" fmla="*/ 1543 w 2677"/>
                  <a:gd name="T33" fmla="*/ 15 h 2676"/>
                  <a:gd name="T34" fmla="*/ 1701 w 2677"/>
                  <a:gd name="T35" fmla="*/ 1891 h 2676"/>
                  <a:gd name="T36" fmla="*/ 1500 w 2677"/>
                  <a:gd name="T37" fmla="*/ 2009 h 2676"/>
                  <a:gd name="T38" fmla="*/ 1445 w 2677"/>
                  <a:gd name="T39" fmla="*/ 2066 h 2676"/>
                  <a:gd name="T40" fmla="*/ 1444 w 2677"/>
                  <a:gd name="T41" fmla="*/ 2211 h 2676"/>
                  <a:gd name="T42" fmla="*/ 1392 w 2677"/>
                  <a:gd name="T43" fmla="*/ 2254 h 2676"/>
                  <a:gd name="T44" fmla="*/ 1231 w 2677"/>
                  <a:gd name="T45" fmla="*/ 2245 h 2676"/>
                  <a:gd name="T46" fmla="*/ 1209 w 2677"/>
                  <a:gd name="T47" fmla="*/ 2152 h 2676"/>
                  <a:gd name="T48" fmla="*/ 1191 w 2677"/>
                  <a:gd name="T49" fmla="*/ 2044 h 2676"/>
                  <a:gd name="T50" fmla="*/ 1000 w 2677"/>
                  <a:gd name="T51" fmla="*/ 2000 h 2676"/>
                  <a:gd name="T52" fmla="*/ 872 w 2677"/>
                  <a:gd name="T53" fmla="*/ 1940 h 2676"/>
                  <a:gd name="T54" fmla="*/ 889 w 2677"/>
                  <a:gd name="T55" fmla="*/ 1801 h 2676"/>
                  <a:gd name="T56" fmla="*/ 943 w 2677"/>
                  <a:gd name="T57" fmla="*/ 1688 h 2676"/>
                  <a:gd name="T58" fmla="*/ 1076 w 2677"/>
                  <a:gd name="T59" fmla="*/ 1742 h 2676"/>
                  <a:gd name="T60" fmla="*/ 1259 w 2677"/>
                  <a:gd name="T61" fmla="*/ 1780 h 2676"/>
                  <a:gd name="T62" fmla="*/ 1402 w 2677"/>
                  <a:gd name="T63" fmla="*/ 1757 h 2676"/>
                  <a:gd name="T64" fmla="*/ 1484 w 2677"/>
                  <a:gd name="T65" fmla="*/ 1669 h 2676"/>
                  <a:gd name="T66" fmla="*/ 1447 w 2677"/>
                  <a:gd name="T67" fmla="*/ 1544 h 2676"/>
                  <a:gd name="T68" fmla="*/ 1339 w 2677"/>
                  <a:gd name="T69" fmla="*/ 1476 h 2676"/>
                  <a:gd name="T70" fmla="*/ 1082 w 2677"/>
                  <a:gd name="T71" fmla="*/ 1360 h 2676"/>
                  <a:gd name="T72" fmla="*/ 939 w 2677"/>
                  <a:gd name="T73" fmla="*/ 1237 h 2676"/>
                  <a:gd name="T74" fmla="*/ 874 w 2677"/>
                  <a:gd name="T75" fmla="*/ 1041 h 2676"/>
                  <a:gd name="T76" fmla="*/ 912 w 2677"/>
                  <a:gd name="T77" fmla="*/ 860 h 2676"/>
                  <a:gd name="T78" fmla="*/ 1070 w 2677"/>
                  <a:gd name="T79" fmla="*/ 694 h 2676"/>
                  <a:gd name="T80" fmla="*/ 1209 w 2677"/>
                  <a:gd name="T81" fmla="*/ 632 h 2676"/>
                  <a:gd name="T82" fmla="*/ 1226 w 2677"/>
                  <a:gd name="T83" fmla="*/ 486 h 2676"/>
                  <a:gd name="T84" fmla="*/ 1271 w 2677"/>
                  <a:gd name="T85" fmla="*/ 421 h 2676"/>
                  <a:gd name="T86" fmla="*/ 1418 w 2677"/>
                  <a:gd name="T87" fmla="*/ 424 h 2676"/>
                  <a:gd name="T88" fmla="*/ 1455 w 2677"/>
                  <a:gd name="T89" fmla="*/ 496 h 2676"/>
                  <a:gd name="T90" fmla="*/ 1475 w 2677"/>
                  <a:gd name="T91" fmla="*/ 617 h 2676"/>
                  <a:gd name="T92" fmla="*/ 1672 w 2677"/>
                  <a:gd name="T93" fmla="*/ 665 h 2676"/>
                  <a:gd name="T94" fmla="*/ 1752 w 2677"/>
                  <a:gd name="T95" fmla="*/ 719 h 2676"/>
                  <a:gd name="T96" fmla="*/ 1706 w 2677"/>
                  <a:gd name="T97" fmla="*/ 900 h 2676"/>
                  <a:gd name="T98" fmla="*/ 1647 w 2677"/>
                  <a:gd name="T99" fmla="*/ 938 h 2676"/>
                  <a:gd name="T100" fmla="*/ 1459 w 2677"/>
                  <a:gd name="T101" fmla="*/ 879 h 2676"/>
                  <a:gd name="T102" fmla="*/ 1290 w 2677"/>
                  <a:gd name="T103" fmla="*/ 883 h 2676"/>
                  <a:gd name="T104" fmla="*/ 1213 w 2677"/>
                  <a:gd name="T105" fmla="*/ 939 h 2676"/>
                  <a:gd name="T106" fmla="*/ 1213 w 2677"/>
                  <a:gd name="T107" fmla="*/ 1045 h 2676"/>
                  <a:gd name="T108" fmla="*/ 1336 w 2677"/>
                  <a:gd name="T109" fmla="*/ 1136 h 2676"/>
                  <a:gd name="T110" fmla="*/ 1593 w 2677"/>
                  <a:gd name="T111" fmla="*/ 1252 h 2676"/>
                  <a:gd name="T112" fmla="*/ 1720 w 2677"/>
                  <a:gd name="T113" fmla="*/ 1357 h 2676"/>
                  <a:gd name="T114" fmla="*/ 1813 w 2677"/>
                  <a:gd name="T115" fmla="*/ 1641 h 2676"/>
                  <a:gd name="T116" fmla="*/ 1763 w 2677"/>
                  <a:gd name="T117" fmla="*/ 1808 h 2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77" h="2676">
                    <a:moveTo>
                      <a:pt x="1339" y="0"/>
                    </a:moveTo>
                    <a:lnTo>
                      <a:pt x="1267" y="1"/>
                    </a:lnTo>
                    <a:lnTo>
                      <a:pt x="1126" y="16"/>
                    </a:lnTo>
                    <a:lnTo>
                      <a:pt x="991" y="45"/>
                    </a:lnTo>
                    <a:lnTo>
                      <a:pt x="860" y="88"/>
                    </a:lnTo>
                    <a:lnTo>
                      <a:pt x="735" y="143"/>
                    </a:lnTo>
                    <a:lnTo>
                      <a:pt x="619" y="209"/>
                    </a:lnTo>
                    <a:lnTo>
                      <a:pt x="509" y="288"/>
                    </a:lnTo>
                    <a:lnTo>
                      <a:pt x="409" y="375"/>
                    </a:lnTo>
                    <a:lnTo>
                      <a:pt x="362" y="423"/>
                    </a:lnTo>
                    <a:lnTo>
                      <a:pt x="321" y="469"/>
                    </a:lnTo>
                    <a:lnTo>
                      <a:pt x="245" y="566"/>
                    </a:lnTo>
                    <a:lnTo>
                      <a:pt x="179" y="670"/>
                    </a:lnTo>
                    <a:lnTo>
                      <a:pt x="122" y="781"/>
                    </a:lnTo>
                    <a:lnTo>
                      <a:pt x="75" y="896"/>
                    </a:lnTo>
                    <a:lnTo>
                      <a:pt x="38" y="1017"/>
                    </a:lnTo>
                    <a:lnTo>
                      <a:pt x="14" y="1142"/>
                    </a:lnTo>
                    <a:lnTo>
                      <a:pt x="1" y="1272"/>
                    </a:lnTo>
                    <a:lnTo>
                      <a:pt x="0" y="1337"/>
                    </a:lnTo>
                    <a:lnTo>
                      <a:pt x="1" y="1406"/>
                    </a:lnTo>
                    <a:lnTo>
                      <a:pt x="15" y="1541"/>
                    </a:lnTo>
                    <a:lnTo>
                      <a:pt x="42" y="1671"/>
                    </a:lnTo>
                    <a:lnTo>
                      <a:pt x="82" y="1798"/>
                    </a:lnTo>
                    <a:lnTo>
                      <a:pt x="132" y="1917"/>
                    </a:lnTo>
                    <a:lnTo>
                      <a:pt x="194" y="2032"/>
                    </a:lnTo>
                    <a:lnTo>
                      <a:pt x="265" y="2138"/>
                    </a:lnTo>
                    <a:lnTo>
                      <a:pt x="348" y="2238"/>
                    </a:lnTo>
                    <a:lnTo>
                      <a:pt x="438" y="2328"/>
                    </a:lnTo>
                    <a:lnTo>
                      <a:pt x="538" y="2410"/>
                    </a:lnTo>
                    <a:lnTo>
                      <a:pt x="644" y="2482"/>
                    </a:lnTo>
                    <a:lnTo>
                      <a:pt x="759" y="2544"/>
                    </a:lnTo>
                    <a:lnTo>
                      <a:pt x="878" y="2594"/>
                    </a:lnTo>
                    <a:lnTo>
                      <a:pt x="1004" y="2634"/>
                    </a:lnTo>
                    <a:lnTo>
                      <a:pt x="1135" y="2661"/>
                    </a:lnTo>
                    <a:lnTo>
                      <a:pt x="1270" y="2674"/>
                    </a:lnTo>
                    <a:lnTo>
                      <a:pt x="1339" y="2676"/>
                    </a:lnTo>
                    <a:lnTo>
                      <a:pt x="1408" y="2674"/>
                    </a:lnTo>
                    <a:lnTo>
                      <a:pt x="1543" y="2661"/>
                    </a:lnTo>
                    <a:lnTo>
                      <a:pt x="1673" y="2634"/>
                    </a:lnTo>
                    <a:lnTo>
                      <a:pt x="1799" y="2594"/>
                    </a:lnTo>
                    <a:lnTo>
                      <a:pt x="1919" y="2544"/>
                    </a:lnTo>
                    <a:lnTo>
                      <a:pt x="2033" y="2482"/>
                    </a:lnTo>
                    <a:lnTo>
                      <a:pt x="2139" y="2410"/>
                    </a:lnTo>
                    <a:lnTo>
                      <a:pt x="2239" y="2328"/>
                    </a:lnTo>
                    <a:lnTo>
                      <a:pt x="2330" y="2238"/>
                    </a:lnTo>
                    <a:lnTo>
                      <a:pt x="2412" y="2138"/>
                    </a:lnTo>
                    <a:lnTo>
                      <a:pt x="2484" y="2032"/>
                    </a:lnTo>
                    <a:lnTo>
                      <a:pt x="2545" y="1917"/>
                    </a:lnTo>
                    <a:lnTo>
                      <a:pt x="2596" y="1798"/>
                    </a:lnTo>
                    <a:lnTo>
                      <a:pt x="2636" y="1671"/>
                    </a:lnTo>
                    <a:lnTo>
                      <a:pt x="2662" y="1541"/>
                    </a:lnTo>
                    <a:lnTo>
                      <a:pt x="2676" y="1406"/>
                    </a:lnTo>
                    <a:lnTo>
                      <a:pt x="2677" y="1337"/>
                    </a:lnTo>
                    <a:lnTo>
                      <a:pt x="2676" y="1268"/>
                    </a:lnTo>
                    <a:lnTo>
                      <a:pt x="2662" y="1133"/>
                    </a:lnTo>
                    <a:lnTo>
                      <a:pt x="2636" y="1003"/>
                    </a:lnTo>
                    <a:lnTo>
                      <a:pt x="2596" y="877"/>
                    </a:lnTo>
                    <a:lnTo>
                      <a:pt x="2545" y="758"/>
                    </a:lnTo>
                    <a:lnTo>
                      <a:pt x="2484" y="644"/>
                    </a:lnTo>
                    <a:lnTo>
                      <a:pt x="2412" y="537"/>
                    </a:lnTo>
                    <a:lnTo>
                      <a:pt x="2330" y="438"/>
                    </a:lnTo>
                    <a:lnTo>
                      <a:pt x="2239" y="347"/>
                    </a:lnTo>
                    <a:lnTo>
                      <a:pt x="2139" y="265"/>
                    </a:lnTo>
                    <a:lnTo>
                      <a:pt x="2033" y="193"/>
                    </a:lnTo>
                    <a:lnTo>
                      <a:pt x="1919" y="132"/>
                    </a:lnTo>
                    <a:lnTo>
                      <a:pt x="1799" y="81"/>
                    </a:lnTo>
                    <a:lnTo>
                      <a:pt x="1673" y="41"/>
                    </a:lnTo>
                    <a:lnTo>
                      <a:pt x="1543" y="15"/>
                    </a:lnTo>
                    <a:lnTo>
                      <a:pt x="1408" y="1"/>
                    </a:lnTo>
                    <a:lnTo>
                      <a:pt x="1339" y="0"/>
                    </a:lnTo>
                    <a:close/>
                    <a:moveTo>
                      <a:pt x="1723" y="1865"/>
                    </a:moveTo>
                    <a:lnTo>
                      <a:pt x="1701" y="1891"/>
                    </a:lnTo>
                    <a:lnTo>
                      <a:pt x="1650" y="1937"/>
                    </a:lnTo>
                    <a:lnTo>
                      <a:pt x="1594" y="1973"/>
                    </a:lnTo>
                    <a:lnTo>
                      <a:pt x="1533" y="1999"/>
                    </a:lnTo>
                    <a:lnTo>
                      <a:pt x="1500" y="2009"/>
                    </a:lnTo>
                    <a:lnTo>
                      <a:pt x="1486" y="2013"/>
                    </a:lnTo>
                    <a:lnTo>
                      <a:pt x="1465" y="2025"/>
                    </a:lnTo>
                    <a:lnTo>
                      <a:pt x="1450" y="2042"/>
                    </a:lnTo>
                    <a:lnTo>
                      <a:pt x="1445" y="2066"/>
                    </a:lnTo>
                    <a:lnTo>
                      <a:pt x="1445" y="2080"/>
                    </a:lnTo>
                    <a:lnTo>
                      <a:pt x="1446" y="2139"/>
                    </a:lnTo>
                    <a:lnTo>
                      <a:pt x="1445" y="2199"/>
                    </a:lnTo>
                    <a:lnTo>
                      <a:pt x="1444" y="2211"/>
                    </a:lnTo>
                    <a:lnTo>
                      <a:pt x="1438" y="2231"/>
                    </a:lnTo>
                    <a:lnTo>
                      <a:pt x="1425" y="2245"/>
                    </a:lnTo>
                    <a:lnTo>
                      <a:pt x="1405" y="2253"/>
                    </a:lnTo>
                    <a:lnTo>
                      <a:pt x="1392" y="2254"/>
                    </a:lnTo>
                    <a:lnTo>
                      <a:pt x="1329" y="2255"/>
                    </a:lnTo>
                    <a:lnTo>
                      <a:pt x="1265" y="2254"/>
                    </a:lnTo>
                    <a:lnTo>
                      <a:pt x="1252" y="2253"/>
                    </a:lnTo>
                    <a:lnTo>
                      <a:pt x="1231" y="2245"/>
                    </a:lnTo>
                    <a:lnTo>
                      <a:pt x="1216" y="2230"/>
                    </a:lnTo>
                    <a:lnTo>
                      <a:pt x="1210" y="2209"/>
                    </a:lnTo>
                    <a:lnTo>
                      <a:pt x="1209" y="2196"/>
                    </a:lnTo>
                    <a:lnTo>
                      <a:pt x="1209" y="2152"/>
                    </a:lnTo>
                    <a:lnTo>
                      <a:pt x="1208" y="2109"/>
                    </a:lnTo>
                    <a:lnTo>
                      <a:pt x="1207" y="2087"/>
                    </a:lnTo>
                    <a:lnTo>
                      <a:pt x="1204" y="2059"/>
                    </a:lnTo>
                    <a:lnTo>
                      <a:pt x="1191" y="2044"/>
                    </a:lnTo>
                    <a:lnTo>
                      <a:pt x="1165" y="2036"/>
                    </a:lnTo>
                    <a:lnTo>
                      <a:pt x="1144" y="2033"/>
                    </a:lnTo>
                    <a:lnTo>
                      <a:pt x="1086" y="2023"/>
                    </a:lnTo>
                    <a:lnTo>
                      <a:pt x="1000" y="2000"/>
                    </a:lnTo>
                    <a:lnTo>
                      <a:pt x="944" y="1980"/>
                    </a:lnTo>
                    <a:lnTo>
                      <a:pt x="917" y="1968"/>
                    </a:lnTo>
                    <a:lnTo>
                      <a:pt x="897" y="1958"/>
                    </a:lnTo>
                    <a:lnTo>
                      <a:pt x="872" y="1940"/>
                    </a:lnTo>
                    <a:lnTo>
                      <a:pt x="863" y="1917"/>
                    </a:lnTo>
                    <a:lnTo>
                      <a:pt x="865" y="1887"/>
                    </a:lnTo>
                    <a:lnTo>
                      <a:pt x="871" y="1867"/>
                    </a:lnTo>
                    <a:lnTo>
                      <a:pt x="889" y="1801"/>
                    </a:lnTo>
                    <a:lnTo>
                      <a:pt x="908" y="1735"/>
                    </a:lnTo>
                    <a:lnTo>
                      <a:pt x="914" y="1718"/>
                    </a:lnTo>
                    <a:lnTo>
                      <a:pt x="927" y="1696"/>
                    </a:lnTo>
                    <a:lnTo>
                      <a:pt x="943" y="1688"/>
                    </a:lnTo>
                    <a:lnTo>
                      <a:pt x="968" y="1695"/>
                    </a:lnTo>
                    <a:lnTo>
                      <a:pt x="984" y="1703"/>
                    </a:lnTo>
                    <a:lnTo>
                      <a:pt x="1015" y="1718"/>
                    </a:lnTo>
                    <a:lnTo>
                      <a:pt x="1076" y="1742"/>
                    </a:lnTo>
                    <a:lnTo>
                      <a:pt x="1139" y="1760"/>
                    </a:lnTo>
                    <a:lnTo>
                      <a:pt x="1203" y="1773"/>
                    </a:lnTo>
                    <a:lnTo>
                      <a:pt x="1238" y="1778"/>
                    </a:lnTo>
                    <a:lnTo>
                      <a:pt x="1259" y="1780"/>
                    </a:lnTo>
                    <a:lnTo>
                      <a:pt x="1301" y="1781"/>
                    </a:lnTo>
                    <a:lnTo>
                      <a:pt x="1342" y="1775"/>
                    </a:lnTo>
                    <a:lnTo>
                      <a:pt x="1383" y="1765"/>
                    </a:lnTo>
                    <a:lnTo>
                      <a:pt x="1402" y="1757"/>
                    </a:lnTo>
                    <a:lnTo>
                      <a:pt x="1420" y="1748"/>
                    </a:lnTo>
                    <a:lnTo>
                      <a:pt x="1449" y="1726"/>
                    </a:lnTo>
                    <a:lnTo>
                      <a:pt x="1471" y="1700"/>
                    </a:lnTo>
                    <a:lnTo>
                      <a:pt x="1484" y="1669"/>
                    </a:lnTo>
                    <a:lnTo>
                      <a:pt x="1488" y="1637"/>
                    </a:lnTo>
                    <a:lnTo>
                      <a:pt x="1484" y="1605"/>
                    </a:lnTo>
                    <a:lnTo>
                      <a:pt x="1471" y="1573"/>
                    </a:lnTo>
                    <a:lnTo>
                      <a:pt x="1447" y="1544"/>
                    </a:lnTo>
                    <a:lnTo>
                      <a:pt x="1433" y="1531"/>
                    </a:lnTo>
                    <a:lnTo>
                      <a:pt x="1411" y="1514"/>
                    </a:lnTo>
                    <a:lnTo>
                      <a:pt x="1364" y="1487"/>
                    </a:lnTo>
                    <a:lnTo>
                      <a:pt x="1339" y="1476"/>
                    </a:lnTo>
                    <a:lnTo>
                      <a:pt x="1274" y="1448"/>
                    </a:lnTo>
                    <a:lnTo>
                      <a:pt x="1175" y="1408"/>
                    </a:lnTo>
                    <a:lnTo>
                      <a:pt x="1112" y="1377"/>
                    </a:lnTo>
                    <a:lnTo>
                      <a:pt x="1082" y="1360"/>
                    </a:lnTo>
                    <a:lnTo>
                      <a:pt x="1057" y="1345"/>
                    </a:lnTo>
                    <a:lnTo>
                      <a:pt x="1013" y="1312"/>
                    </a:lnTo>
                    <a:lnTo>
                      <a:pt x="973" y="1277"/>
                    </a:lnTo>
                    <a:lnTo>
                      <a:pt x="939" y="1237"/>
                    </a:lnTo>
                    <a:lnTo>
                      <a:pt x="912" y="1194"/>
                    </a:lnTo>
                    <a:lnTo>
                      <a:pt x="892" y="1147"/>
                    </a:lnTo>
                    <a:lnTo>
                      <a:pt x="879" y="1096"/>
                    </a:lnTo>
                    <a:lnTo>
                      <a:pt x="874" y="1041"/>
                    </a:lnTo>
                    <a:lnTo>
                      <a:pt x="875" y="1011"/>
                    </a:lnTo>
                    <a:lnTo>
                      <a:pt x="878" y="977"/>
                    </a:lnTo>
                    <a:lnTo>
                      <a:pt x="891" y="915"/>
                    </a:lnTo>
                    <a:lnTo>
                      <a:pt x="912" y="860"/>
                    </a:lnTo>
                    <a:lnTo>
                      <a:pt x="940" y="810"/>
                    </a:lnTo>
                    <a:lnTo>
                      <a:pt x="976" y="766"/>
                    </a:lnTo>
                    <a:lnTo>
                      <a:pt x="1020" y="727"/>
                    </a:lnTo>
                    <a:lnTo>
                      <a:pt x="1070" y="694"/>
                    </a:lnTo>
                    <a:lnTo>
                      <a:pt x="1126" y="666"/>
                    </a:lnTo>
                    <a:lnTo>
                      <a:pt x="1157" y="654"/>
                    </a:lnTo>
                    <a:lnTo>
                      <a:pt x="1180" y="646"/>
                    </a:lnTo>
                    <a:lnTo>
                      <a:pt x="1209" y="632"/>
                    </a:lnTo>
                    <a:lnTo>
                      <a:pt x="1223" y="614"/>
                    </a:lnTo>
                    <a:lnTo>
                      <a:pt x="1226" y="584"/>
                    </a:lnTo>
                    <a:lnTo>
                      <a:pt x="1226" y="559"/>
                    </a:lnTo>
                    <a:lnTo>
                      <a:pt x="1226" y="486"/>
                    </a:lnTo>
                    <a:lnTo>
                      <a:pt x="1227" y="467"/>
                    </a:lnTo>
                    <a:lnTo>
                      <a:pt x="1232" y="441"/>
                    </a:lnTo>
                    <a:lnTo>
                      <a:pt x="1246" y="427"/>
                    </a:lnTo>
                    <a:lnTo>
                      <a:pt x="1271" y="421"/>
                    </a:lnTo>
                    <a:lnTo>
                      <a:pt x="1290" y="421"/>
                    </a:lnTo>
                    <a:lnTo>
                      <a:pt x="1340" y="421"/>
                    </a:lnTo>
                    <a:lnTo>
                      <a:pt x="1380" y="421"/>
                    </a:lnTo>
                    <a:lnTo>
                      <a:pt x="1418" y="424"/>
                    </a:lnTo>
                    <a:lnTo>
                      <a:pt x="1435" y="430"/>
                    </a:lnTo>
                    <a:lnTo>
                      <a:pt x="1446" y="441"/>
                    </a:lnTo>
                    <a:lnTo>
                      <a:pt x="1452" y="458"/>
                    </a:lnTo>
                    <a:lnTo>
                      <a:pt x="1455" y="496"/>
                    </a:lnTo>
                    <a:lnTo>
                      <a:pt x="1455" y="537"/>
                    </a:lnTo>
                    <a:lnTo>
                      <a:pt x="1455" y="565"/>
                    </a:lnTo>
                    <a:lnTo>
                      <a:pt x="1460" y="599"/>
                    </a:lnTo>
                    <a:lnTo>
                      <a:pt x="1475" y="617"/>
                    </a:lnTo>
                    <a:lnTo>
                      <a:pt x="1509" y="626"/>
                    </a:lnTo>
                    <a:lnTo>
                      <a:pt x="1537" y="630"/>
                    </a:lnTo>
                    <a:lnTo>
                      <a:pt x="1583" y="639"/>
                    </a:lnTo>
                    <a:lnTo>
                      <a:pt x="1672" y="665"/>
                    </a:lnTo>
                    <a:lnTo>
                      <a:pt x="1716" y="683"/>
                    </a:lnTo>
                    <a:lnTo>
                      <a:pt x="1727" y="688"/>
                    </a:lnTo>
                    <a:lnTo>
                      <a:pt x="1743" y="702"/>
                    </a:lnTo>
                    <a:lnTo>
                      <a:pt x="1752" y="719"/>
                    </a:lnTo>
                    <a:lnTo>
                      <a:pt x="1753" y="740"/>
                    </a:lnTo>
                    <a:lnTo>
                      <a:pt x="1749" y="752"/>
                    </a:lnTo>
                    <a:lnTo>
                      <a:pt x="1728" y="827"/>
                    </a:lnTo>
                    <a:lnTo>
                      <a:pt x="1706" y="900"/>
                    </a:lnTo>
                    <a:lnTo>
                      <a:pt x="1700" y="916"/>
                    </a:lnTo>
                    <a:lnTo>
                      <a:pt x="1687" y="936"/>
                    </a:lnTo>
                    <a:lnTo>
                      <a:pt x="1670" y="944"/>
                    </a:lnTo>
                    <a:lnTo>
                      <a:pt x="1647" y="938"/>
                    </a:lnTo>
                    <a:lnTo>
                      <a:pt x="1631" y="931"/>
                    </a:lnTo>
                    <a:lnTo>
                      <a:pt x="1598" y="916"/>
                    </a:lnTo>
                    <a:lnTo>
                      <a:pt x="1529" y="893"/>
                    </a:lnTo>
                    <a:lnTo>
                      <a:pt x="1459" y="879"/>
                    </a:lnTo>
                    <a:lnTo>
                      <a:pt x="1385" y="874"/>
                    </a:lnTo>
                    <a:lnTo>
                      <a:pt x="1347" y="875"/>
                    </a:lnTo>
                    <a:lnTo>
                      <a:pt x="1328" y="876"/>
                    </a:lnTo>
                    <a:lnTo>
                      <a:pt x="1290" y="883"/>
                    </a:lnTo>
                    <a:lnTo>
                      <a:pt x="1272" y="890"/>
                    </a:lnTo>
                    <a:lnTo>
                      <a:pt x="1257" y="898"/>
                    </a:lnTo>
                    <a:lnTo>
                      <a:pt x="1232" y="916"/>
                    </a:lnTo>
                    <a:lnTo>
                      <a:pt x="1213" y="939"/>
                    </a:lnTo>
                    <a:lnTo>
                      <a:pt x="1202" y="964"/>
                    </a:lnTo>
                    <a:lnTo>
                      <a:pt x="1198" y="992"/>
                    </a:lnTo>
                    <a:lnTo>
                      <a:pt x="1202" y="1019"/>
                    </a:lnTo>
                    <a:lnTo>
                      <a:pt x="1213" y="1045"/>
                    </a:lnTo>
                    <a:lnTo>
                      <a:pt x="1233" y="1070"/>
                    </a:lnTo>
                    <a:lnTo>
                      <a:pt x="1246" y="1081"/>
                    </a:lnTo>
                    <a:lnTo>
                      <a:pt x="1274" y="1103"/>
                    </a:lnTo>
                    <a:lnTo>
                      <a:pt x="1336" y="1136"/>
                    </a:lnTo>
                    <a:lnTo>
                      <a:pt x="1369" y="1150"/>
                    </a:lnTo>
                    <a:lnTo>
                      <a:pt x="1425" y="1173"/>
                    </a:lnTo>
                    <a:lnTo>
                      <a:pt x="1539" y="1223"/>
                    </a:lnTo>
                    <a:lnTo>
                      <a:pt x="1593" y="1252"/>
                    </a:lnTo>
                    <a:lnTo>
                      <a:pt x="1615" y="1265"/>
                    </a:lnTo>
                    <a:lnTo>
                      <a:pt x="1654" y="1292"/>
                    </a:lnTo>
                    <a:lnTo>
                      <a:pt x="1688" y="1323"/>
                    </a:lnTo>
                    <a:lnTo>
                      <a:pt x="1720" y="1357"/>
                    </a:lnTo>
                    <a:lnTo>
                      <a:pt x="1759" y="1411"/>
                    </a:lnTo>
                    <a:lnTo>
                      <a:pt x="1795" y="1492"/>
                    </a:lnTo>
                    <a:lnTo>
                      <a:pt x="1813" y="1576"/>
                    </a:lnTo>
                    <a:lnTo>
                      <a:pt x="1813" y="1641"/>
                    </a:lnTo>
                    <a:lnTo>
                      <a:pt x="1808" y="1684"/>
                    </a:lnTo>
                    <a:lnTo>
                      <a:pt x="1798" y="1727"/>
                    </a:lnTo>
                    <a:lnTo>
                      <a:pt x="1783" y="1768"/>
                    </a:lnTo>
                    <a:lnTo>
                      <a:pt x="1763" y="1808"/>
                    </a:lnTo>
                    <a:lnTo>
                      <a:pt x="1738" y="1847"/>
                    </a:lnTo>
                    <a:lnTo>
                      <a:pt x="1723" y="18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0150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/>
          <p:cNvGrpSpPr/>
          <p:nvPr/>
        </p:nvGrpSpPr>
        <p:grpSpPr>
          <a:xfrm>
            <a:off x="4012223" y="2292383"/>
            <a:ext cx="4167554" cy="1910339"/>
            <a:chOff x="3947745" y="2309967"/>
            <a:chExt cx="4167554" cy="1910339"/>
          </a:xfrm>
        </p:grpSpPr>
        <p:sp>
          <p:nvSpPr>
            <p:cNvPr id="5" name="TextBox 4"/>
            <p:cNvSpPr txBox="1"/>
            <p:nvPr/>
          </p:nvSpPr>
          <p:spPr>
            <a:xfrm>
              <a:off x="3947745" y="2798863"/>
              <a:ext cx="20574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 smtClean="0">
                  <a:solidFill>
                    <a:srgbClr val="939BA5"/>
                  </a:solidFill>
                  <a:latin typeface="Calibri Light" panose="020F0302020204030204" pitchFamily="34" charset="0"/>
                </a:rPr>
                <a:t>세미 프로젝트</a:t>
              </a:r>
              <a:r>
                <a:rPr lang="en-US" altLang="ko-KR" sz="3600" b="1" dirty="0" smtClean="0">
                  <a:solidFill>
                    <a:srgbClr val="939BA5"/>
                  </a:solidFill>
                  <a:latin typeface="Calibri Light" panose="020F0302020204030204" pitchFamily="34" charset="0"/>
                </a:rPr>
                <a:t> </a:t>
              </a:r>
            </a:p>
            <a:p>
              <a:pPr algn="r"/>
              <a:r>
                <a:rPr lang="ko-KR" altLang="en-US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우리끼리</a:t>
              </a:r>
              <a:endParaRPr lang="ko-KR" altLang="en-US" sz="4400" b="1" dirty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265" name="Picture 1" descr="C:\Users\JUN\Desktop\logo_acanity.png"/>
            <p:cNvPicPr>
              <a:picLocks noChangeAspect="1" noChangeArrowheads="1"/>
            </p:cNvPicPr>
            <p:nvPr/>
          </p:nvPicPr>
          <p:blipFill>
            <a:blip r:embed="rId2" cstate="print"/>
            <a:srcRect l="6872" r="8958"/>
            <a:stretch>
              <a:fillRect/>
            </a:stretch>
          </p:blipFill>
          <p:spPr bwMode="auto">
            <a:xfrm>
              <a:off x="5882053" y="2309967"/>
              <a:ext cx="2233246" cy="1910339"/>
            </a:xfrm>
            <a:prstGeom prst="rect">
              <a:avLst/>
            </a:prstGeom>
            <a:noFill/>
          </p:spPr>
        </p:pic>
      </p:grpSp>
      <p:sp>
        <p:nvSpPr>
          <p:cNvPr id="6" name="TextBox 5"/>
          <p:cNvSpPr txBox="1"/>
          <p:nvPr/>
        </p:nvSpPr>
        <p:spPr>
          <a:xfrm>
            <a:off x="5671205" y="4039668"/>
            <a:ext cx="256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4400" b="1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6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04472" y="213842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팀원 및 프로젝트 소개</a:t>
            </a:r>
            <a:endParaRPr lang="ko-KR" altLang="en-US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04472" y="2770615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기획의도 및 필요성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95764" y="392616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유사 사이트 분석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95764" y="455878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작업일정 및 개발 환경</a:t>
            </a:r>
            <a:endParaRPr lang="ko-KR" altLang="en-US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95764" y="5191407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팀원별</a:t>
            </a:r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 업무 분담</a:t>
            </a:r>
            <a:endParaRPr lang="ko-KR" altLang="en-US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2441" y="1782030"/>
            <a:ext cx="491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ACANITY</a:t>
            </a:r>
            <a:endParaRPr lang="ko-KR" altLang="en-US" sz="4400" dirty="0">
              <a:solidFill>
                <a:srgbClr val="92929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58109" y="2468475"/>
            <a:ext cx="3530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939BA5"/>
                </a:solidFill>
                <a:latin typeface="맑은 고딕" pitchFamily="50" charset="-127"/>
                <a:ea typeface="맑은 고딕" pitchFamily="50" charset="-127"/>
              </a:rPr>
              <a:t>목   차</a:t>
            </a:r>
            <a:endParaRPr lang="ko-KR" altLang="en-US" sz="1600" dirty="0">
              <a:solidFill>
                <a:srgbClr val="939BA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rot="5400000">
            <a:off x="4110408" y="3837847"/>
            <a:ext cx="3692763" cy="8794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841631" y="2868280"/>
            <a:ext cx="717259" cy="946760"/>
            <a:chOff x="2557290" y="3247324"/>
            <a:chExt cx="2098675" cy="2770187"/>
          </a:xfrm>
          <a:solidFill>
            <a:schemeClr val="bg1">
              <a:lumMod val="65000"/>
            </a:schemeClr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6" name="자유형 55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7536" y="3358861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929292"/>
                </a:solidFill>
                <a:latin typeface="맑은 고딕" pitchFamily="50" charset="-127"/>
                <a:ea typeface="맑은 고딕" pitchFamily="50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xmlns="" val="227754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2754" y="670155"/>
            <a:ext cx="446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1501" y="132526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구성원 소개</a:t>
            </a:r>
            <a:endParaRPr lang="en-US" altLang="ko-KR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59532" y="2722482"/>
            <a:ext cx="10072937" cy="2259012"/>
            <a:chOff x="1087399" y="2379580"/>
            <a:chExt cx="10072937" cy="2259012"/>
          </a:xfrm>
        </p:grpSpPr>
        <p:grpSp>
          <p:nvGrpSpPr>
            <p:cNvPr id="31" name="그룹 30"/>
            <p:cNvGrpSpPr/>
            <p:nvPr/>
          </p:nvGrpSpPr>
          <p:grpSpPr>
            <a:xfrm>
              <a:off x="1087399" y="2379580"/>
              <a:ext cx="1727538" cy="2259012"/>
              <a:chOff x="630199" y="2146136"/>
              <a:chExt cx="1971219" cy="257766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630199" y="2146136"/>
                <a:ext cx="1971219" cy="1971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2" cstate="print"/>
              <a:srcRect t="13120" b="10484"/>
              <a:stretch>
                <a:fillRect/>
              </a:stretch>
            </p:blipFill>
            <p:spPr>
              <a:xfrm>
                <a:off x="757647" y="2259622"/>
                <a:ext cx="1750422" cy="1749669"/>
              </a:xfrm>
              <a:prstGeom prst="ellipse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944456" y="4302369"/>
                <a:ext cx="1444683" cy="4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586776"/>
                    </a:solidFill>
                    <a:latin typeface="맑은 고딕" pitchFamily="50" charset="-127"/>
                    <a:ea typeface="맑은 고딕" pitchFamily="50" charset="-127"/>
                  </a:rPr>
                  <a:t>김현식</a:t>
                </a:r>
                <a:endParaRPr lang="ko-KR" altLang="en-US" dirty="0">
                  <a:solidFill>
                    <a:srgbClr val="58677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173749" y="2379580"/>
              <a:ext cx="1727538" cy="2259012"/>
              <a:chOff x="2857939" y="2146136"/>
              <a:chExt cx="1971219" cy="2577661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2857939" y="2146136"/>
                <a:ext cx="1971219" cy="1971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pic>
            <p:nvPicPr>
              <p:cNvPr id="12" name="그림 2"/>
              <p:cNvPicPr>
                <a:picLocks noChangeAspect="1"/>
              </p:cNvPicPr>
              <p:nvPr/>
            </p:nvPicPr>
            <p:blipFill>
              <a:blip r:embed="rId3" cstate="print"/>
              <a:srcRect t="22633" r="16870" b="27595"/>
              <a:stretch>
                <a:fillRect/>
              </a:stretch>
            </p:blipFill>
            <p:spPr>
              <a:xfrm>
                <a:off x="2969624" y="2230003"/>
                <a:ext cx="1751845" cy="1805665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3198544" y="4302368"/>
                <a:ext cx="1314260" cy="4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586776"/>
                    </a:solidFill>
                    <a:latin typeface="맑은 고딕" pitchFamily="50" charset="-127"/>
                    <a:ea typeface="맑은 고딕" pitchFamily="50" charset="-127"/>
                  </a:rPr>
                  <a:t>안지윤</a:t>
                </a:r>
                <a:endParaRPr lang="en-US" altLang="ko-KR" dirty="0" smtClean="0">
                  <a:solidFill>
                    <a:srgbClr val="58677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260099" y="2410108"/>
              <a:ext cx="1727538" cy="2197956"/>
              <a:chOff x="5082121" y="2215805"/>
              <a:chExt cx="1971219" cy="250799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5082121" y="2215805"/>
                <a:ext cx="1971219" cy="1971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4" cstate="print"/>
              <a:srcRect l="-346" t="5833" r="346" b="37918"/>
              <a:stretch/>
            </p:blipFill>
            <p:spPr>
              <a:xfrm>
                <a:off x="5179955" y="2296139"/>
                <a:ext cx="1792800" cy="1792800"/>
              </a:xfrm>
              <a:prstGeom prst="ellipse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5433067" y="4302369"/>
                <a:ext cx="1464748" cy="4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586776"/>
                    </a:solidFill>
                    <a:latin typeface="맑은 고딕" pitchFamily="50" charset="-127"/>
                    <a:ea typeface="맑은 고딕" pitchFamily="50" charset="-127"/>
                  </a:rPr>
                  <a:t>이규연</a:t>
                </a:r>
                <a:endParaRPr lang="en-US" altLang="ko-KR" dirty="0" smtClean="0">
                  <a:solidFill>
                    <a:srgbClr val="58677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7346449" y="2413924"/>
              <a:ext cx="1727538" cy="2190324"/>
              <a:chOff x="7320927" y="2224513"/>
              <a:chExt cx="1971219" cy="249928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320927" y="2224513"/>
                <a:ext cx="1971219" cy="1971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5" cstate="print"/>
              <a:srcRect b="20281"/>
              <a:stretch>
                <a:fillRect/>
              </a:stretch>
            </p:blipFill>
            <p:spPr>
              <a:xfrm>
                <a:off x="7428411" y="2330279"/>
                <a:ext cx="1776549" cy="1766935"/>
              </a:xfrm>
              <a:prstGeom prst="ellipse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7585269" y="4302368"/>
                <a:ext cx="1524944" cy="4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586776"/>
                    </a:solidFill>
                    <a:latin typeface="맑은 고딕" pitchFamily="50" charset="-127"/>
                    <a:ea typeface="맑은 고딕" pitchFamily="50" charset="-127"/>
                  </a:rPr>
                  <a:t>이선주</a:t>
                </a:r>
                <a:endParaRPr lang="en-US" altLang="ko-KR" dirty="0" smtClean="0">
                  <a:solidFill>
                    <a:srgbClr val="58677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9432798" y="2379580"/>
              <a:ext cx="1727538" cy="2259012"/>
              <a:chOff x="9538303" y="2146136"/>
              <a:chExt cx="1971219" cy="2577661"/>
            </a:xfrm>
          </p:grpSpPr>
          <p:sp>
            <p:nvSpPr>
              <p:cNvPr id="25" name="타원 24"/>
              <p:cNvSpPr/>
              <p:nvPr/>
            </p:nvSpPr>
            <p:spPr>
              <a:xfrm>
                <a:off x="9538303" y="2146136"/>
                <a:ext cx="1971219" cy="19712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9636369" y="2242038"/>
                <a:ext cx="1776047" cy="1775958"/>
              </a:xfrm>
              <a:prstGeom prst="ellipse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9730465" y="4302368"/>
                <a:ext cx="1565074" cy="421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smtClean="0">
                    <a:solidFill>
                      <a:srgbClr val="586776"/>
                    </a:solidFill>
                    <a:latin typeface="맑은 고딕" pitchFamily="50" charset="-127"/>
                    <a:ea typeface="맑은 고딕" pitchFamily="50" charset="-127"/>
                  </a:rPr>
                  <a:t>홍명택</a:t>
                </a:r>
                <a:endParaRPr lang="en-US" altLang="ko-KR" dirty="0" smtClean="0">
                  <a:solidFill>
                    <a:srgbClr val="586776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44" name="직선 연결선 43"/>
          <p:cNvCxnSpPr/>
          <p:nvPr/>
        </p:nvCxnSpPr>
        <p:spPr>
          <a:xfrm flipV="1">
            <a:off x="1511495" y="5357449"/>
            <a:ext cx="9169011" cy="586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686908" y="2391985"/>
            <a:ext cx="4818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spc="-150" dirty="0" smtClean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ACANITY</a:t>
            </a:r>
            <a:endParaRPr lang="ko-KR" altLang="en-US" sz="6600" spc="-15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0046" y="3609805"/>
            <a:ext cx="5591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아카데미</a:t>
            </a:r>
            <a:r>
              <a:rPr lang="en-US" altLang="ko-KR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Aca</a:t>
            </a:r>
            <a:r>
              <a:rPr lang="en-US" altLang="ko-KR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demy) + </a:t>
            </a:r>
            <a:r>
              <a:rPr lang="ko-KR" altLang="en-US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r>
              <a:rPr lang="en-US" altLang="ko-KR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(Commu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nity</a:t>
            </a:r>
            <a:r>
              <a:rPr lang="en-US" altLang="ko-KR" sz="20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62754" y="670155"/>
            <a:ext cx="446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altLang="ko-KR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501" y="132526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소개</a:t>
            </a:r>
            <a:endParaRPr lang="en-US" altLang="ko-KR" dirty="0" smtClean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9167" y="4856286"/>
            <a:ext cx="9293667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3767" y="5042390"/>
            <a:ext cx="93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학원 내의 사람들을 대상으로 하는 소통</a:t>
            </a:r>
            <a:r>
              <a:rPr lang="en-US" altLang="ko-KR" sz="1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커뮤니티</a:t>
            </a:r>
            <a:r>
              <a:rPr lang="en-US" altLang="ko-KR" sz="1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애플리케이션</a:t>
            </a:r>
            <a:endParaRPr lang="ko-KR" altLang="en-US" sz="1400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2754" y="670155"/>
            <a:ext cx="446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기획의도 및 필요성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921829" y="1663338"/>
            <a:ext cx="8708" cy="4432662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69320" y="2320329"/>
            <a:ext cx="5315662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     KH </a:t>
            </a:r>
            <a:r>
              <a:rPr lang="ko-KR" altLang="en-US" sz="16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수강생들을 대상으로 하여 서로 다른 클래스의 학생들과 다양한 종류의 카테고리 모임을 형성하고</a:t>
            </a:r>
            <a:r>
              <a:rPr lang="en-US" altLang="ko-KR" sz="16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 소통할 수 있는 웹사이트 제작</a:t>
            </a: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     타 클래스의 수강생들과 혹은 자신의 클래스 수강생들과의 소통을 통해 다양한 프로젝트 정보를 교류하거나 다양한 모임으로 친목을 쌓을 수 있음  </a:t>
            </a:r>
            <a:endParaRPr lang="ko-KR" altLang="en-US" sz="1600" dirty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4049" y="1847307"/>
            <a:ext cx="4744938" cy="3606324"/>
            <a:chOff x="824049" y="1847307"/>
            <a:chExt cx="4744938" cy="3606324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63272" y="4130774"/>
              <a:ext cx="1705715" cy="13228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82442" y="1950150"/>
              <a:ext cx="1388572" cy="10457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4049" y="1847307"/>
              <a:ext cx="754286" cy="125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6506" y="4021922"/>
              <a:ext cx="1566667" cy="1395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오른쪽 화살표 21"/>
            <p:cNvSpPr/>
            <p:nvPr/>
          </p:nvSpPr>
          <p:spPr>
            <a:xfrm>
              <a:off x="2151017" y="2264228"/>
              <a:ext cx="783772" cy="418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오른쪽 화살표 22"/>
            <p:cNvSpPr/>
            <p:nvPr/>
          </p:nvSpPr>
          <p:spPr>
            <a:xfrm rot="8053766">
              <a:off x="2869476" y="3322320"/>
              <a:ext cx="783772" cy="418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2895600" y="4480560"/>
              <a:ext cx="783772" cy="41801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61919" y="2114436"/>
            <a:ext cx="41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61919" y="3679469"/>
            <a:ext cx="41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00B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3600" dirty="0">
              <a:solidFill>
                <a:srgbClr val="00B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62754" y="670155"/>
            <a:ext cx="4466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기능 설명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5921829" y="1663338"/>
            <a:ext cx="8708" cy="4432662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23456" y="1714643"/>
            <a:ext cx="5798913" cy="425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모임게시판</a:t>
            </a:r>
            <a:endParaRPr lang="en-US" altLang="ko-KR" sz="1600" b="1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카테고리를 선택하여 모임을 생성할 수 있으며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선택한 카테고리마다 사용 가능한 모임전용 메뉴를 구성하여 관리의 편의성을 향상함</a:t>
            </a: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30000"/>
              </a:lnSpc>
            </a:pPr>
            <a:endParaRPr lang="en-US" altLang="ko-KR" sz="8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갤러리</a:t>
            </a:r>
            <a:endParaRPr lang="en-US" altLang="ko-KR" sz="1600" b="1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지난 모임에 대한 사진이나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동영상을 첨부하여 글을 작성함</a:t>
            </a: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30000"/>
              </a:lnSpc>
            </a:pPr>
            <a:endParaRPr lang="en-US" altLang="ko-KR" sz="8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err="1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1600" b="1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회원정보 수정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나의 모임 현황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회원 탈퇴기능</a:t>
            </a: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30000"/>
              </a:lnSpc>
            </a:pPr>
            <a:endParaRPr lang="en-US" altLang="ko-KR" sz="8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소개페이지</a:t>
            </a:r>
            <a:endParaRPr lang="en-US" altLang="ko-KR" sz="1600" b="1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웹 페이지 구성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모임활동 방식 및 </a:t>
            </a:r>
            <a:r>
              <a:rPr lang="ko-KR" altLang="en-US" sz="1400" dirty="0" err="1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아카니티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 사이트에 대한 소개</a:t>
            </a:r>
            <a:endParaRPr lang="en-US" altLang="ko-KR" sz="16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800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모임 전용 메뉴</a:t>
            </a:r>
            <a:endParaRPr lang="en-US" altLang="ko-KR" b="1" dirty="0" smtClean="0">
              <a:solidFill>
                <a:srgbClr val="586776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모임 특성에 따른 </a:t>
            </a:r>
            <a:r>
              <a:rPr lang="ko-KR" altLang="en-US" sz="1400" dirty="0" err="1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스케쥴러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캘린더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투표</a:t>
            </a:r>
            <a:r>
              <a:rPr lang="en-US" altLang="ko-KR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586776"/>
                </a:solidFill>
                <a:latin typeface="맑은 고딕" pitchFamily="50" charset="-127"/>
                <a:ea typeface="맑은 고딕" pitchFamily="50" charset="-127"/>
              </a:rPr>
              <a:t>채팅의 추가 기능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751716" y="3356737"/>
            <a:ext cx="722954" cy="1518581"/>
            <a:chOff x="957456" y="3057799"/>
            <a:chExt cx="836510" cy="1757109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57456" y="3057799"/>
              <a:ext cx="754286" cy="1257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010194" y="4458788"/>
              <a:ext cx="783772" cy="35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User</a:t>
              </a:r>
              <a:endParaRPr lang="ko-KR" altLang="en-US" sz="14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263119" y="1218406"/>
            <a:ext cx="1182601" cy="1332053"/>
            <a:chOff x="2263119" y="1218405"/>
            <a:chExt cx="1368354" cy="1541281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3119" y="1218405"/>
              <a:ext cx="1363353" cy="1057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2290353" y="2403566"/>
              <a:ext cx="1341120" cy="35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모임게시판</a:t>
              </a:r>
              <a:endParaRPr lang="ko-KR" altLang="en-US" sz="1400" dirty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092129" y="3402621"/>
            <a:ext cx="1126174" cy="1187157"/>
            <a:chOff x="2207622" y="4055016"/>
            <a:chExt cx="1328058" cy="1399973"/>
          </a:xfrm>
        </p:grpSpPr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14880" y="4055016"/>
              <a:ext cx="1060952" cy="97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2207622" y="5098869"/>
              <a:ext cx="1328058" cy="35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마이페이지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351126" y="2232453"/>
            <a:ext cx="1078862" cy="1409343"/>
            <a:chOff x="4020366" y="2496223"/>
            <a:chExt cx="1248321" cy="1630712"/>
          </a:xfrm>
        </p:grpSpPr>
        <p:pic>
          <p:nvPicPr>
            <p:cNvPr id="3174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20366" y="2496223"/>
              <a:ext cx="948571" cy="1140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4066903" y="3770815"/>
              <a:ext cx="1201784" cy="35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갤러리</a:t>
              </a:r>
              <a:endParaRPr lang="ko-KR" altLang="en-US" sz="14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96378" y="4679659"/>
            <a:ext cx="1275722" cy="1288352"/>
            <a:chOff x="3923212" y="5223444"/>
            <a:chExt cx="1476102" cy="1490716"/>
          </a:xfrm>
        </p:grpSpPr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77467" y="5223444"/>
              <a:ext cx="1150476" cy="10590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TextBox 29"/>
            <p:cNvSpPr txBox="1"/>
            <p:nvPr/>
          </p:nvSpPr>
          <p:spPr>
            <a:xfrm>
              <a:off x="3923212" y="6358040"/>
              <a:ext cx="1476102" cy="35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소개페이지</a:t>
              </a:r>
              <a:endParaRPr lang="ko-KR" altLang="en-US" sz="1400" dirty="0"/>
            </a:p>
          </p:txBody>
        </p:sp>
      </p:grpSp>
      <p:cxnSp>
        <p:nvCxnSpPr>
          <p:cNvPr id="36" name="직선 화살표 연결선 35"/>
          <p:cNvCxnSpPr>
            <a:stCxn id="20" idx="3"/>
            <a:endCxn id="26" idx="1"/>
          </p:cNvCxnSpPr>
          <p:nvPr/>
        </p:nvCxnSpPr>
        <p:spPr>
          <a:xfrm flipV="1">
            <a:off x="1403608" y="2396571"/>
            <a:ext cx="883048" cy="1503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0" idx="3"/>
          </p:cNvCxnSpPr>
          <p:nvPr/>
        </p:nvCxnSpPr>
        <p:spPr>
          <a:xfrm flipV="1">
            <a:off x="1403608" y="2919046"/>
            <a:ext cx="2807907" cy="98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0" idx="3"/>
          </p:cNvCxnSpPr>
          <p:nvPr/>
        </p:nvCxnSpPr>
        <p:spPr>
          <a:xfrm>
            <a:off x="1403608" y="3899980"/>
            <a:ext cx="2561723" cy="1560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0" idx="3"/>
          </p:cNvCxnSpPr>
          <p:nvPr/>
        </p:nvCxnSpPr>
        <p:spPr>
          <a:xfrm>
            <a:off x="1403608" y="3899980"/>
            <a:ext cx="1700077" cy="170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89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ttp://blogfiles.naver.net/20120828_9/fair04_1346146640722448Vu_JPEG/%C1%B6%C0%CC%B9%DD_%BD%BA%C5%CD%B5%F0%B1%D7%B7%EC%C6%C0_%BB%E7%C1%F81.jpg"/>
          <p:cNvPicPr>
            <a:picLocks noChangeAspect="1" noChangeArrowheads="1"/>
          </p:cNvPicPr>
          <p:nvPr/>
        </p:nvPicPr>
        <p:blipFill>
          <a:blip r:embed="rId2"/>
          <a:srcRect t="20825" b="37333"/>
          <a:stretch>
            <a:fillRect/>
          </a:stretch>
        </p:blipFill>
        <p:spPr bwMode="auto">
          <a:xfrm>
            <a:off x="0" y="2070673"/>
            <a:ext cx="12192000" cy="3826035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0" y="2075570"/>
            <a:ext cx="12192000" cy="382113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01" y="132526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새미프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dirty="0" err="1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Saemip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유사사이트 분석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396" y="2177561"/>
            <a:ext cx="4359519" cy="36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5470639" y="2247873"/>
            <a:ext cx="491307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새미프</a:t>
            </a:r>
            <a:endParaRPr lang="en-US" altLang="ko-KR" sz="2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http://www.saemip.com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65361" y="3295973"/>
            <a:ext cx="61229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사람들과의 미팅 혹은 모임을 관리해 주는 웹 사이트</a:t>
            </a:r>
            <a:r>
              <a:rPr lang="en-US" altLang="ko-KR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평소 만날 일이 없는 다양한 분야의 사람들과 교류할 수 있음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음식과 장소를 제공함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5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참가비를 지불해야 함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해당 모임에 대한 생성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문의관리를 개인이 할 수 없음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       미팅이 주된 모임이기 때문에 무조건 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1:1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의 성비율로만 매칭됨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http://blogfiles.naver.net/20120828_9/fair04_1346146640722448Vu_JPEG/%C1%B6%C0%CC%B9%DD_%BD%BA%C5%CD%B5%F0%B1%D7%B7%EC%C6%C0_%BB%E7%C1%F81.jpg"/>
          <p:cNvPicPr>
            <a:picLocks noChangeAspect="1" noChangeArrowheads="1"/>
          </p:cNvPicPr>
          <p:nvPr/>
        </p:nvPicPr>
        <p:blipFill>
          <a:blip r:embed="rId2"/>
          <a:srcRect t="20825" b="37333"/>
          <a:stretch>
            <a:fillRect/>
          </a:stretch>
        </p:blipFill>
        <p:spPr bwMode="auto">
          <a:xfrm>
            <a:off x="0" y="2070673"/>
            <a:ext cx="12192000" cy="3826035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0" y="2075570"/>
            <a:ext cx="12192000" cy="3821138"/>
          </a:xfrm>
          <a:prstGeom prst="rect">
            <a:avLst/>
          </a:prstGeom>
          <a:solidFill>
            <a:srgbClr val="44556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01" y="1325269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 오프 믹스</a:t>
            </a:r>
            <a:r>
              <a:rPr lang="en-US" altLang="ko-KR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(On off mix)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88302" y="670155"/>
            <a:ext cx="3615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유사사이트 분석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자유형 27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 b="3811"/>
          <a:stretch>
            <a:fillRect/>
          </a:stretch>
        </p:blipFill>
        <p:spPr bwMode="auto">
          <a:xfrm>
            <a:off x="749300" y="2184400"/>
            <a:ext cx="4375150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Box 67"/>
          <p:cNvSpPr txBox="1"/>
          <p:nvPr/>
        </p:nvSpPr>
        <p:spPr>
          <a:xfrm>
            <a:off x="5470639" y="2247873"/>
            <a:ext cx="491307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err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온오프믹스</a:t>
            </a:r>
            <a:endParaRPr lang="en-US" altLang="ko-KR" sz="28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http://onoffmix.com/</a:t>
            </a:r>
            <a:endParaRPr lang="ko-KR" altLang="en-US" sz="16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5361" y="3295973"/>
            <a:ext cx="61229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모임을 만들고</a:t>
            </a:r>
            <a:r>
              <a:rPr lang="en-US" altLang="ko-KR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관리할 수 있는 기능을 제공하는 사이트</a:t>
            </a:r>
            <a:endParaRPr lang="en-US" altLang="ko-KR" sz="14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5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누구나 쉽게 무료로 모임을 만들고 관리할 수 있음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다양한 홍보 채널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사진 및 생중계 지원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설문조사를 통한 피드백 제공</a:t>
            </a:r>
            <a:endParaRPr lang="en-US" altLang="ko-KR" sz="12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       모임 참여자의 명찰 제작 등 행사에 필요한 물품 및 장소 제공</a:t>
            </a:r>
            <a:endParaRPr lang="en-US" altLang="ko-KR" sz="12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500" dirty="0" smtClean="0">
              <a:solidFill>
                <a:srgbClr val="BFC7C7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웹 사이트 자체가 가지고 있는 모임에 관한 추가 기능이 없음</a:t>
            </a:r>
            <a:r>
              <a:rPr lang="en-US" altLang="ko-KR" sz="1200" dirty="0" smtClean="0">
                <a:solidFill>
                  <a:srgbClr val="BFC7C7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44228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924300" y="67015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 smtClean="0">
                <a:solidFill>
                  <a:srgbClr val="4455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작업일정 및 개발환경</a:t>
            </a:r>
            <a:endParaRPr lang="ko-KR" altLang="en-US" sz="3200" spc="-150" dirty="0">
              <a:solidFill>
                <a:srgbClr val="4455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자유형 31"/>
          <p:cNvSpPr/>
          <p:nvPr/>
        </p:nvSpPr>
        <p:spPr>
          <a:xfrm>
            <a:off x="672441" y="0"/>
            <a:ext cx="1512820" cy="255722"/>
          </a:xfrm>
          <a:custGeom>
            <a:avLst/>
            <a:gdLst>
              <a:gd name="connsiteX0" fmla="*/ 0 w 1512820"/>
              <a:gd name="connsiteY0" fmla="*/ 0 h 255722"/>
              <a:gd name="connsiteX1" fmla="*/ 1512820 w 1512820"/>
              <a:gd name="connsiteY1" fmla="*/ 0 h 255722"/>
              <a:gd name="connsiteX2" fmla="*/ 1512820 w 1512820"/>
              <a:gd name="connsiteY2" fmla="*/ 170480 h 255722"/>
              <a:gd name="connsiteX3" fmla="*/ 1427578 w 1512820"/>
              <a:gd name="connsiteY3" fmla="*/ 255722 h 255722"/>
              <a:gd name="connsiteX4" fmla="*/ 85242 w 1512820"/>
              <a:gd name="connsiteY4" fmla="*/ 255722 h 255722"/>
              <a:gd name="connsiteX5" fmla="*/ 0 w 1512820"/>
              <a:gd name="connsiteY5" fmla="*/ 170480 h 25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2820" h="255722">
                <a:moveTo>
                  <a:pt x="0" y="0"/>
                </a:moveTo>
                <a:lnTo>
                  <a:pt x="1512820" y="0"/>
                </a:lnTo>
                <a:lnTo>
                  <a:pt x="1512820" y="170480"/>
                </a:lnTo>
                <a:cubicBezTo>
                  <a:pt x="1512820" y="217558"/>
                  <a:pt x="1474656" y="255722"/>
                  <a:pt x="1427578" y="255722"/>
                </a:cubicBezTo>
                <a:lnTo>
                  <a:pt x="85242" y="255722"/>
                </a:lnTo>
                <a:cubicBezTo>
                  <a:pt x="38164" y="255722"/>
                  <a:pt x="0" y="217558"/>
                  <a:pt x="0" y="170480"/>
                </a:cubicBezTo>
                <a:close/>
              </a:path>
            </a:pathLst>
          </a:cu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32" name="AutoShape 8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34" name="AutoShape 10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636" name="AutoShape 12" descr="자바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68499179"/>
              </p:ext>
            </p:extLst>
          </p:nvPr>
        </p:nvGraphicFramePr>
        <p:xfrm>
          <a:off x="1493932" y="1771927"/>
          <a:ext cx="9288000" cy="4328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60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208304">
                <a:tc rowSpan="2"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rgbClr val="586776"/>
                        </a:solidFill>
                        <a:latin typeface="+mj-lt"/>
                        <a:ea typeface="+mj-ea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9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72000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10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11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월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8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 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rgbClr val="586776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rgbClr val="586776"/>
                          </a:solidFill>
                        </a:rPr>
                        <a:t>주</a:t>
                      </a:r>
                      <a:endParaRPr lang="ko-KR" altLang="en-US" sz="1200" b="1" dirty="0">
                        <a:solidFill>
                          <a:srgbClr val="586776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 defTabSz="914400" rtl="0" eaLnBrk="1" latinLnBrk="1" hangingPunct="1"/>
                      <a:r>
                        <a:rPr lang="ko-KR" altLang="en-US" sz="1400" kern="12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프로젝트기획</a:t>
                      </a:r>
                      <a:endParaRPr lang="en-US" altLang="ko-KR" sz="1400" b="1" kern="1200" dirty="0" smtClean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en-US" altLang="ko-KR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UI </a:t>
                      </a:r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</a:t>
                      </a:r>
                      <a:endParaRPr lang="ko-KR" altLang="en-US" sz="1400" b="1" dirty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en-US" altLang="ko-KR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ko-KR" altLang="en-US" sz="1400" b="1" dirty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설계</a:t>
                      </a:r>
                      <a:endParaRPr lang="ko-KR" altLang="en-US" sz="1400" b="1" dirty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</a:t>
                      </a:r>
                      <a:endParaRPr lang="ko-KR" altLang="en-US" sz="1400" b="1" dirty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베타 테스트 </a:t>
                      </a:r>
                      <a:r>
                        <a:rPr lang="en-US" altLang="ko-KR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디버깅</a:t>
                      </a:r>
                      <a:endParaRPr lang="en-US" altLang="ko-KR" sz="1400" b="1" dirty="0" smtClean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108000" algn="l"/>
                      <a:r>
                        <a:rPr lang="ko-KR" altLang="en-US" sz="1400" dirty="0" smtClean="0">
                          <a:solidFill>
                            <a:srgbClr val="58677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발표</a:t>
                      </a:r>
                      <a:endParaRPr lang="ko-KR" altLang="en-US" sz="1400" b="1" dirty="0">
                        <a:solidFill>
                          <a:srgbClr val="586776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solidFill>
                        <a:srgbClr val="809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+mj-lt"/>
                        <a:ea typeface="+mj-ea"/>
                      </a:endParaRPr>
                    </a:p>
                  </a:txBody>
                  <a:tcPr marL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6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0" name="오른쪽 화살표 29"/>
          <p:cNvSpPr/>
          <p:nvPr/>
        </p:nvSpPr>
        <p:spPr>
          <a:xfrm>
            <a:off x="3666391" y="2444566"/>
            <a:ext cx="1230925" cy="327600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4317020" y="2971796"/>
            <a:ext cx="1266092" cy="327600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974572" y="3523474"/>
            <a:ext cx="1241585" cy="327600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636843" y="4051838"/>
            <a:ext cx="1238742" cy="327600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5618282" y="4593101"/>
            <a:ext cx="4809391" cy="326077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9495038" y="5130811"/>
            <a:ext cx="959013" cy="327600"/>
          </a:xfrm>
          <a:prstGeom prst="rightArrow">
            <a:avLst/>
          </a:prstGeom>
          <a:solidFill>
            <a:srgbClr val="5867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10155112" y="5670072"/>
            <a:ext cx="627185" cy="327600"/>
          </a:xfrm>
          <a:prstGeom prst="rightArrow">
            <a:avLst/>
          </a:prstGeom>
          <a:solidFill>
            <a:srgbClr val="5CD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05133" y="1325269"/>
            <a:ext cx="318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92929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작업일정표</a:t>
            </a:r>
            <a:endParaRPr lang="ko-KR" altLang="en-US" dirty="0">
              <a:solidFill>
                <a:srgbClr val="92929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11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440</Words>
  <Application>Microsoft Office PowerPoint</Application>
  <PresentationFormat>사용자 지정</PresentationFormat>
  <Paragraphs>121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Arial</vt:lpstr>
      <vt:lpstr>Calibri Light</vt:lpstr>
      <vt:lpstr>맑은 고딕</vt:lpstr>
      <vt:lpstr>나눔고딕 ExtraBold</vt:lpstr>
      <vt:lpstr>나눔바른고딕</vt:lpstr>
      <vt:lpstr>HY동녘M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JUN</cp:lastModifiedBy>
  <cp:revision>187</cp:revision>
  <dcterms:created xsi:type="dcterms:W3CDTF">2014-12-18T04:01:36Z</dcterms:created>
  <dcterms:modified xsi:type="dcterms:W3CDTF">2017-09-10T12:49:13Z</dcterms:modified>
</cp:coreProperties>
</file>