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5" r:id="rId2"/>
  </p:sldIdLst>
  <p:sldSz cx="43891200" cy="32918400"/>
  <p:notesSz cx="6858000" cy="9144000"/>
  <p:embeddedFontLst>
    <p:embeddedFont>
      <p:font typeface="Calibri" panose="020F0502020204030204" pitchFamily="34" charset="0"/>
      <p:regular r:id=""/>
      <p:bold r:id=""/>
      <p:italic r:id=""/>
      <p:boldItalic r:id=""/>
    </p:embeddedFont>
    <p:embeddedFont>
      <p:font typeface="Libre Baskerville" panose="02000000000000000000" pitchFamily="2" charset="0"/>
      <p:regular r:id=""/>
      <p:bold r:id=""/>
      <p:italic r:id=""/>
    </p:embeddedFont>
    <p:embeddedFont>
      <p:font typeface="Montserrat" pitchFamily="2" charset="77"/>
      <p:regular r:id=""/>
      <p:bold r:id=""/>
      <p:italic r:id=""/>
      <p:boldItalic r:id=""/>
    </p:embeddedFont>
    <p:embeddedFont>
      <p:font typeface="Montserrat Light" panose="020F0302020204030204" pitchFamily="34" charset="0"/>
      <p:regular r:id=""/>
      <p:italic r:id=""/>
    </p:embeddedFont>
  </p:embeddedFontLst>
  <p:custDataLst>
    <p:tags r:id="rId4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 autoAdjust="0"/>
    <p:restoredTop sz="93519" autoAdjust="0"/>
  </p:normalViewPr>
  <p:slideViewPr>
    <p:cSldViewPr snapToGrid="0">
      <p:cViewPr>
        <p:scale>
          <a:sx n="21" d="100"/>
          <a:sy n="21" d="100"/>
        </p:scale>
        <p:origin x="544" y="424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711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1F6296-A549-4F83-B5B3-AC0848E6BAEF}"/>
              </a:ext>
            </a:extLst>
          </p:cNvPr>
          <p:cNvGrpSpPr/>
          <p:nvPr/>
        </p:nvGrpSpPr>
        <p:grpSpPr>
          <a:xfrm>
            <a:off x="0" y="6028267"/>
            <a:ext cx="43891200" cy="26890132"/>
            <a:chOff x="0" y="6028267"/>
            <a:chExt cx="43891200" cy="268901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4EF5A1D-A47F-4CE3-BE70-8A161F635104}"/>
                </a:ext>
              </a:extLst>
            </p:cNvPr>
            <p:cNvGrpSpPr/>
            <p:nvPr/>
          </p:nvGrpSpPr>
          <p:grpSpPr>
            <a:xfrm>
              <a:off x="0" y="6028267"/>
              <a:ext cx="43891200" cy="26128135"/>
              <a:chOff x="0" y="5073453"/>
              <a:chExt cx="43891200" cy="27082948"/>
            </a:xfrm>
          </p:grpSpPr>
          <p:sp>
            <p:nvSpPr>
              <p:cNvPr id="35" name="Flowchart: Document 34"/>
              <p:cNvSpPr/>
              <p:nvPr/>
            </p:nvSpPr>
            <p:spPr>
              <a:xfrm rot="10800000">
                <a:off x="3" y="5073453"/>
                <a:ext cx="43891194" cy="17841375"/>
              </a:xfrm>
              <a:prstGeom prst="flowChartDocument">
                <a:avLst/>
              </a:prstGeom>
              <a:solidFill>
                <a:srgbClr val="8CD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8" name="Flowchart: Document 37"/>
              <p:cNvSpPr/>
              <p:nvPr/>
            </p:nvSpPr>
            <p:spPr>
              <a:xfrm rot="10800000">
                <a:off x="0" y="5348902"/>
                <a:ext cx="43891200" cy="17565925"/>
              </a:xfrm>
              <a:prstGeom prst="flowChartDocument">
                <a:avLst/>
              </a:pr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9" name="Flowchart: Document 70"/>
              <p:cNvSpPr/>
              <p:nvPr/>
            </p:nvSpPr>
            <p:spPr>
              <a:xfrm rot="10800000" flipH="1">
                <a:off x="0" y="5254193"/>
                <a:ext cx="43891200" cy="17672427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0" name="Flowchart: Document 70"/>
              <p:cNvSpPr/>
              <p:nvPr/>
            </p:nvSpPr>
            <p:spPr>
              <a:xfrm rot="10800000" flipH="1">
                <a:off x="1" y="5399821"/>
                <a:ext cx="43891200" cy="26756581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rgbClr val="D1F2F7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0" y="32156400"/>
              <a:ext cx="43891200" cy="7620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0" y="32079943"/>
              <a:ext cx="43891200" cy="0"/>
            </a:xfrm>
            <a:prstGeom prst="line">
              <a:avLst/>
            </a:prstGeom>
            <a:ln w="254000">
              <a:solidFill>
                <a:srgbClr val="8CD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71386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3657600" y="838457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rgbClr val="235078"/>
                </a:solidFill>
                <a:latin typeface="Libre Baskerville" panose="02000000000000000000" pitchFamily="2" charset="0"/>
              </a:rPr>
              <a:t>This Scientific Poster Template Is Provided By PosterNerd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3657600" y="3921087"/>
            <a:ext cx="36576000" cy="2930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Danielle L. Rickrode</a:t>
            </a:r>
          </a:p>
          <a:p>
            <a:pPr algn="ctr">
              <a:defRPr/>
            </a:pPr>
            <a:r>
              <a:rPr lang="en-US" sz="56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George Washington University, Milken Institute School of Public Health</a:t>
            </a:r>
          </a:p>
          <a:p>
            <a:pPr algn="ctr">
              <a:defRPr/>
            </a:pP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0661D15-FEEC-48A3-BE53-98D164F2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04" y="10196687"/>
            <a:ext cx="20713588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BB0DEBB-643A-495C-9A00-84ACC65F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FD3D0ACE-DC7E-450B-BD49-B7A44641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86" y="8175477"/>
            <a:ext cx="25780181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62CA47B-6D2F-458C-98CC-19C397FB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7421747"/>
            <a:ext cx="9601200" cy="87330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rgbClr val="1482A5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2304836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22136959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7E454-6E74-438E-B6CD-F623F47990B5}"/>
              </a:ext>
            </a:extLst>
          </p:cNvPr>
          <p:cNvSpPr txBox="1"/>
          <p:nvPr/>
        </p:nvSpPr>
        <p:spPr>
          <a:xfrm>
            <a:off x="771386" y="1126788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D7720-E258-450C-97C8-212EC4244F55}"/>
              </a:ext>
            </a:extLst>
          </p:cNvPr>
          <p:cNvSpPr txBox="1"/>
          <p:nvPr/>
        </p:nvSpPr>
        <p:spPr>
          <a:xfrm>
            <a:off x="767990" y="2414267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786A1CE5-26F5-4365-A6A8-5A9298D4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9286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F0CED6AC-A82D-4E7E-8DE1-9DE68E1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515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98FE72F-E77A-4480-B8D1-D34F20784276}"/>
              </a:ext>
            </a:extLst>
          </p:cNvPr>
          <p:cNvSpPr txBox="1"/>
          <p:nvPr/>
        </p:nvSpPr>
        <p:spPr>
          <a:xfrm>
            <a:off x="33549791" y="11254649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</a:t>
            </a:r>
            <a:r>
              <a:rPr lang="en-US" sz="24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grap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and images to this section.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95B8920-2EE7-4FFC-B20D-4A97E28B3E9A}"/>
              </a:ext>
            </a:extLst>
          </p:cNvPr>
          <p:cNvSpPr txBox="1"/>
          <p:nvPr/>
        </p:nvSpPr>
        <p:spPr>
          <a:xfrm>
            <a:off x="33536173" y="23142584"/>
            <a:ext cx="9857035" cy="7178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kern="1200"/>
            </a:defPPr>
          </a:lstStyle>
          <a:p>
            <a:pPr>
              <a:lnSpc>
                <a:spcPct val="150000"/>
              </a:lnSpc>
              <a:tabLst>
                <a:tab pos="3540125" algn="l"/>
              </a:tabLst>
            </a:pPr>
            <a:r>
              <a:rPr lang="en-US" sz="2400" dirty="0"/>
              <a:t>Although Child poverty in West Virginia decrease from 25.9% to 20.1% for ages 0-17, food insecurity remains a problem for some counties such as McDowell County which remains at 32.4							</a:t>
            </a:r>
          </a:p>
          <a:p>
            <a:pPr>
              <a:lnSpc>
                <a:spcPct val="150000"/>
              </a:lnSpc>
              <a:tabLst>
                <a:tab pos="3540125" algn="l"/>
              </a:tabLst>
            </a:pPr>
            <a:r>
              <a:rPr lang="en-US" sz="2400" dirty="0"/>
              <a:t>Measures such as physical inactivity have declined as a whole, counties such as McDowell County have the highest inactivity in the state at 44%.			</a:t>
            </a:r>
            <a:r>
              <a:rPr lang="en-US" sz="1600" dirty="0"/>
              <a:t>			</a:t>
            </a:r>
            <a:r>
              <a:rPr lang="en-US" dirty="0"/>
              <a:t>	</a:t>
            </a:r>
          </a:p>
          <a:p>
            <a:endParaRPr lang="en-US" sz="24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69EDD-987E-9A53-2CAD-D2946BD64DC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292" y="27651134"/>
            <a:ext cx="4437552" cy="44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178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Montserrat</vt:lpstr>
      <vt:lpstr>Libre Baskerville</vt:lpstr>
      <vt:lpstr>Montserrat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Rickrode, Danielle Lynn</cp:lastModifiedBy>
  <cp:revision>22</cp:revision>
  <dcterms:modified xsi:type="dcterms:W3CDTF">2022-09-14T02:13:48Z</dcterms:modified>
  <cp:category>science research poster</cp:category>
</cp:coreProperties>
</file>