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44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AEBB-C5EA-4DB8-AA98-5F6CB1AF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7237"/>
          </a:xfrm>
        </p:spPr>
        <p:txBody>
          <a:bodyPr anchor="b">
            <a:normAutofit/>
          </a:bodyPr>
          <a:lstStyle>
            <a:lvl1pPr algn="ctr">
              <a:defRPr sz="6600"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732DF-5776-4FCA-8CB9-41579BA6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DF1B-566D-4156-A843-27758811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D25ED-B79E-4E42-AFC3-0A9CF76F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ACD91-35CA-4DE6-BB0B-BF8D168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F8A5C8-B649-4761-8A5E-C6BA348935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32" y="4979638"/>
            <a:ext cx="2861736" cy="5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2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2A86-6F65-4EC2-963F-A797803A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2E9FBA-F837-4317-B659-D8D608EB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302E8-D327-47D4-B894-FB32BD9A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2870E-A702-4207-B585-9FDEF119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1E9A-2F3E-4FB0-A334-6E4A887F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0BCC5E-7709-449D-BB6F-AB4CE8A42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4560-2D54-4F79-916C-3183558A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9C849-103A-424F-A2A3-B0F9C56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156B4-1907-4B23-A9A4-8D2F06A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CC56C-3A8D-4EBB-8F97-AAB7EB70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5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D080-01DA-4D3B-B2CC-C2F53514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FD6E1-0C72-4F49-AE2D-0971CD61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8C394-41B4-43E3-AF45-075B5DD6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E8CBC-2652-414F-ABAF-C38FE766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BDF27-242F-4123-9EF2-614A77A9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D1F58-ED53-4B83-BBD2-825FEAFE0457}"/>
              </a:ext>
            </a:extLst>
          </p:cNvPr>
          <p:cNvCxnSpPr/>
          <p:nvPr userDrawn="1"/>
        </p:nvCxnSpPr>
        <p:spPr>
          <a:xfrm>
            <a:off x="0" y="982133"/>
            <a:ext cx="778086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B867C2E-CC42-4F28-8C0A-BDE7777FE2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11" y="105833"/>
            <a:ext cx="1680855" cy="3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8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06CBF-162F-4C19-97D5-5E49FF8C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E898B-8939-4D0E-A5AE-48E971F1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F3B85-1C37-4801-B118-20AE4435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B6C10-DCA0-4A2A-9020-373AE94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6EAC-9B1F-4392-AA2B-DAD32D15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FD5A-7490-4E04-A6B4-0F986D5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69F38-AFA5-4E08-8B55-D69732603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380F5-23BE-43AA-A4E2-CFD675CF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FFDDA-A96C-4F03-A3D0-31513F1F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8B385-7F02-4A57-9B80-80DB366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C87C4-9CFC-48F9-B954-C8D0D26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FA22-3215-4EA6-B679-49420016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30239-154B-4288-91D9-7D80C99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782E6D-A97F-4460-9002-C8FFDFE8C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E478F-B640-4293-AF56-6053FD9A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BF3DFD-28E0-4212-9169-28E897701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9E032-0978-49A4-AEB0-0E0FB45B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AC62C4-8DC8-47DB-B23A-8424A311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D57DAD-5AE8-49CC-81A9-14399B5D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F93B-150D-4566-90A7-1703214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D4D3D-5029-45E9-A4FA-ABEC4C0A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FF01A-B6F0-486C-A989-DA4D454A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447864-D2C9-4C7F-AB0E-7F81F76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B17D7-FA66-47DB-9681-4985323F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97139C-6EEC-45A3-98F4-8D9B5ADC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96C4D-8FA9-49BD-9161-90AB30D1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1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0FA5-2CE2-4801-8979-82EAFF11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A3AD7-37E2-40B8-AE43-445643A3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E1C17-2905-43B3-9E4C-118894AC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1475A-31B9-40E1-B8AA-9DF8C747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DA53F-AB38-4207-9AE4-643C5548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45C1E-D46F-4F3D-996F-66617BC9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5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7AD02-EC28-4508-AE03-A044303D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5EE7D-0489-42AA-9858-DC880EE7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C38AA-9C19-4DD9-B19D-B8685E2A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5484A-0837-4E62-92EA-23DFD38A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A5A3-8156-4A8F-87BF-ADCBB2F7819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5685E-FA5F-40E5-B3FF-DCD62F55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A584B-413C-43AD-991C-BAA8584A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EE42-0A46-4DBC-A8D9-9201537A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91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5F782-F68F-43A4-B9D6-6B67B2C7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162983"/>
            <a:ext cx="11463866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3175F-A4AC-428F-8911-63ED4641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067" y="1151467"/>
            <a:ext cx="11463866" cy="486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33707-1DD9-4482-A984-3CD538105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fld id="{2B64A5A3-8156-4A8F-87BF-ADCBB2F78195}" type="datetimeFigureOut">
              <a:rPr lang="ko-KR" altLang="en-US" smtClean="0"/>
              <a:pPr/>
              <a:t>2023-11-23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A9403-15B9-4D3C-AC05-14440C77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D1BB-0077-4582-B401-2C50A972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fld id="{22F7EE42-0A46-4DBC-A8D9-9201537AE1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제주고딕" panose="02000300000000000000" pitchFamily="2" charset="-127"/>
          <a:ea typeface="제주고딕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800"/>
              <a:t>SongTitle Riddles</a:t>
            </a:r>
            <a:br>
              <a:rPr lang="ko-KR" altLang="en-US" sz="4800"/>
            </a:br>
            <a:r>
              <a:rPr lang="ko-KR" altLang="en-US" sz="4800"/>
              <a:t>노래가사로 제목맞추기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Team STR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20191843</a:t>
            </a:r>
            <a:r>
              <a:rPr lang="ko-KR" altLang="en-US"/>
              <a:t> 이기찬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소개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64067" y="1151467"/>
            <a:ext cx="5413881" cy="48601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프로젝트명</a:t>
            </a:r>
            <a:r>
              <a:rPr lang="en-US" altLang="ko-KR" sz="2000"/>
              <a:t>(</a:t>
            </a:r>
            <a:r>
              <a:rPr lang="ko-KR" altLang="en-US" sz="2000"/>
              <a:t>팀 명</a:t>
            </a:r>
            <a:r>
              <a:rPr lang="en-US" altLang="ko-KR" sz="2000"/>
              <a:t>)</a:t>
            </a:r>
            <a:endParaRPr lang="en-US" altLang="ko-KR" sz="2000"/>
          </a:p>
          <a:p>
            <a:pPr lvl="1">
              <a:defRPr/>
            </a:pPr>
            <a:r>
              <a:rPr lang="en-US" altLang="ko-KR" sz="1800"/>
              <a:t>STR</a:t>
            </a:r>
            <a:endParaRPr lang="en-US" altLang="ko-KR" sz="1800"/>
          </a:p>
          <a:p>
            <a:pPr lvl="1">
              <a:defRPr/>
            </a:pPr>
            <a:endParaRPr lang="en-US" altLang="ko-KR" sz="1800"/>
          </a:p>
          <a:p>
            <a:pPr lvl="0">
              <a:defRPr/>
            </a:pPr>
            <a:r>
              <a:rPr lang="ko-KR" altLang="en-US" sz="2000"/>
              <a:t>프로젝트 개요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파이썬 터틀을 이용해 노래가사를 화면에 띄우고 사용자가 그노래의 제목을 맞추는 형식</a:t>
            </a:r>
            <a:endParaRPr lang="ko-KR" altLang="en-US" sz="1800"/>
          </a:p>
          <a:p>
            <a:pPr lvl="1"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endParaRPr lang="ko-KR" altLang="en-US" sz="1800"/>
          </a:p>
          <a:p>
            <a:pPr lvl="0">
              <a:defRPr/>
            </a:pP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1710" y="430826"/>
            <a:ext cx="6096220" cy="5821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기술개발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067" y="1151467"/>
            <a:ext cx="8346504" cy="559513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000" b="1"/>
              <a:t>1.</a:t>
            </a:r>
            <a:r>
              <a:rPr lang="ko-KR" altLang="en-US" sz="2000" b="1"/>
              <a:t>프로그래밍 학습 촉진:</a:t>
            </a:r>
            <a:endParaRPr lang="ko-KR" altLang="en-US" sz="2000" b="1"/>
          </a:p>
          <a:p>
            <a:pPr marL="0" lvl="0" indent="0">
              <a:buNone/>
              <a:defRPr/>
            </a:pPr>
            <a:r>
              <a:rPr lang="ko-KR" altLang="en-US" sz="2000" b="1"/>
              <a:t>이 프로그램은 Python 언어를 사용하여 터틀 그래픽 및 기본 GUI 요소를 활용한 게임을 구현하고자 함</a:t>
            </a:r>
            <a:endParaRPr lang="ko-KR" altLang="en-US" sz="2000" b="1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ko-KR" altLang="en-US" sz="2000" b="1"/>
              <a:t>사용자는 프로그램을 실행하고 퀴즈에 참여함으로써 Python 프로그래밍 언어에 대한 이해를 높일 수 있음</a:t>
            </a:r>
            <a:endParaRPr lang="ko-KR" altLang="en-US" sz="2000" b="1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en-US" altLang="ko-KR" sz="2000" b="1"/>
              <a:t>2.</a:t>
            </a:r>
            <a:r>
              <a:rPr lang="ko-KR" altLang="en-US" sz="2000" b="1"/>
              <a:t>게임 기반 학습:</a:t>
            </a:r>
            <a:endParaRPr lang="ko-KR" altLang="en-US" sz="2000" b="1"/>
          </a:p>
          <a:p>
            <a:pPr marL="0" lvl="0" indent="0">
              <a:buNone/>
              <a:defRPr/>
            </a:pPr>
            <a:r>
              <a:rPr lang="ko-KR" altLang="en-US" sz="2000" b="1"/>
              <a:t>퀴즈 게임 형식은 사용자가 즐겁게 학습할 수 있는 방법 중 하나</a:t>
            </a:r>
            <a:endParaRPr lang="ko-KR" altLang="en-US" sz="2000" b="1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r>
              <a:rPr lang="ko-KR" altLang="en-US" sz="2000" b="1"/>
              <a:t>사용자가 가사를 보고 노래 제목을 맞추는 과정은 게임적인 요소를 통해 프로그래밍 개념을 학습하는 것을도움</a:t>
            </a:r>
            <a:endParaRPr lang="ko-KR" altLang="en-US" sz="1400" b="1"/>
          </a:p>
          <a:p>
            <a:pPr marL="0" lvl="0" indent="0">
              <a:buNone/>
              <a:defRPr/>
            </a:pPr>
            <a:endParaRPr lang="ko-KR" altLang="en-US" sz="1400" b="1"/>
          </a:p>
          <a:p>
            <a:pPr marL="0" lvl="0" indent="0">
              <a:buNone/>
              <a:defRPr/>
            </a:pPr>
            <a:endParaRPr lang="ko-KR" altLang="en-US" sz="1400" b="1"/>
          </a:p>
          <a:p>
            <a:pPr marL="0" lvl="0" indent="0">
              <a:buNone/>
              <a:defRPr/>
            </a:pPr>
            <a:endParaRPr lang="ko-KR" altLang="en-US" sz="1400" b="1"/>
          </a:p>
          <a:p>
            <a:pPr marL="0" lvl="0" indent="0">
              <a:buNone/>
              <a:defRPr/>
            </a:pP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ChatGPT </a:t>
            </a:r>
            <a:r>
              <a:rPr lang="ko-KR" altLang="en-US"/>
              <a:t>활용내역</a:t>
            </a:r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3071813" y="190130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제주고딕"/>
              <a:ea typeface="제주고딕"/>
              <a:cs typeface="+mj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64067" y="1151467"/>
            <a:ext cx="9822038" cy="486013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초기 아이디어 기획 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Python turtle</a:t>
            </a:r>
            <a:r>
              <a:rPr lang="ko-KR" altLang="en-US"/>
              <a:t>을 이용해 만들 수 있는 프로그램의 리스트를 나열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ChatGPT</a:t>
            </a:r>
            <a:r>
              <a:rPr lang="ko-KR" altLang="en-US"/>
              <a:t>를 활용해 사용 언어 선정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터틀</a:t>
            </a:r>
            <a:r>
              <a:rPr lang="en-US" altLang="ko-KR"/>
              <a:t>(Turtle)</a:t>
            </a:r>
            <a:r>
              <a:rPr lang="ko-KR" altLang="en-US"/>
              <a:t>그래픽 라이브러리를 사용해 </a:t>
            </a:r>
            <a:r>
              <a:rPr lang="en-US" altLang="ko-KR"/>
              <a:t>ChatGPT</a:t>
            </a:r>
            <a:r>
              <a:rPr lang="ko-KR" altLang="en-US"/>
              <a:t>를 활용하여 간결한 인터페이스 구현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한번 나온 문제는 다시 나오지 않도록 </a:t>
            </a:r>
            <a:r>
              <a:rPr lang="en-US" altLang="ko-KR"/>
              <a:t>ChatGPT</a:t>
            </a:r>
            <a:r>
              <a:rPr lang="ko-KR" altLang="en-US"/>
              <a:t>를 활용해 구현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게임이 종료된 후 사용자가 몇 문제를 맞추었는지 표시하는 기능을 </a:t>
            </a:r>
            <a:r>
              <a:rPr lang="en-US" altLang="ko-KR"/>
              <a:t>ChatGPT</a:t>
            </a:r>
            <a:r>
              <a:rPr lang="ko-KR" altLang="en-US"/>
              <a:t>를 활용해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추가예정 기능</a:t>
            </a:r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3071813" y="190130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제주고딕"/>
              <a:ea typeface="제주고딕"/>
              <a:cs typeface="+mj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64067" y="1151467"/>
            <a:ext cx="9822038" cy="486013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문제가 나왔을때 힌트를 제공하는 기능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정답을 맞추었을때 해당 노래의 앨범표지이미지를 나타내는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음악클립을 듣고 해당 노래를 맞추는 모드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개선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와이드스크린</ep:PresentationFormat>
  <ep:Paragraphs>26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SongTitle Riddles 노래가사로 제목맞추기</vt:lpstr>
      <vt:lpstr>프로젝트 소개</vt:lpstr>
      <vt:lpstr>기술개발 배경</vt:lpstr>
      <vt:lpstr>ChatGPT 활용내역</vt:lpstr>
      <vt:lpstr>추가예정 기능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2023-10-13T14:33:51.000</dcterms:created>
  <dc:creator>sunhee hwang</dc:creator>
  <cp:lastModifiedBy>user</cp:lastModifiedBy>
  <dcterms:modified xsi:type="dcterms:W3CDTF">2023-11-28T16:30:42.857</dcterms:modified>
  <cp:revision>35</cp:revision>
  <dc:title>VVS Generator: AI기반 자동 쇼츠 생성기 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