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76" r:id="rId6"/>
    <p:sldId id="277" r:id="rId7"/>
    <p:sldId id="278" r:id="rId8"/>
    <p:sldId id="279" r:id="rId9"/>
    <p:sldId id="299" r:id="rId10"/>
    <p:sldId id="295" r:id="rId11"/>
    <p:sldId id="270" r:id="rId12"/>
    <p:sldId id="296" r:id="rId13"/>
    <p:sldId id="297" r:id="rId14"/>
    <p:sldId id="274" r:id="rId15"/>
    <p:sldId id="272" r:id="rId16"/>
    <p:sldId id="273" r:id="rId17"/>
    <p:sldId id="269" r:id="rId18"/>
    <p:sldId id="271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D1962-C329-4B4C-85E4-E8DF7C9EE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C71B17-6BE2-4F98-90B6-8F0574443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F82ECF-2558-4388-BD35-921C850B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6954-8974-4CD9-BF80-3D8D009B43D2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1B5B4D-AB42-412D-888F-B4DF4221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41D044-B27E-46B1-8889-2AC3DC7F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C3F-1815-4B83-ACF8-30A1F0683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60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D8C97-CA98-4B16-A776-70450EE87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4C3F80-FC9C-4CE2-9EDA-583039F12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5DFDB-16B0-46E9-843C-3B5A78F2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6954-8974-4CD9-BF80-3D8D009B43D2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5351C-716C-40BE-AAED-55C33262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FFA1C6-1579-487A-B113-D8654434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C3F-1815-4B83-ACF8-30A1F0683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98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3DC2C0-5C1D-438B-9EA5-F7F6CFAA6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43BE9B-DBEF-4956-B912-F3F321E8E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456F5C-A077-4191-8399-AA90051A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6954-8974-4CD9-BF80-3D8D009B43D2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64F8E0-758E-4578-AC5D-12B48A4F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465BF-E5F0-4F94-BA0C-FF7724D0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C3F-1815-4B83-ACF8-30A1F0683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9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05C1E-49F4-40F1-8B08-73E955C8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A6753-7C9B-448A-A053-59CC01123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B8B99B-4684-40C8-A351-B9C4A6A5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6954-8974-4CD9-BF80-3D8D009B43D2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A95AA4-4202-413A-955B-EEA229CE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AD8A60-FF0F-4215-8143-E0BF907A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C3F-1815-4B83-ACF8-30A1F0683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30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2C576-E2B6-4B89-B8DD-C6BF9CB1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ADB347-8C1D-4494-A236-5C2417F70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9E8636-E919-4587-9424-726D4934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6954-8974-4CD9-BF80-3D8D009B43D2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899551-658E-44BC-8306-E679140B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7C3F2-B940-41FC-A2CC-688A2EAA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C3F-1815-4B83-ACF8-30A1F0683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72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F1A7D-C4EF-4D96-A075-D10783CF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CF8807-1DF9-440C-9CD6-1B1331E79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5AD4F1-1C4C-41BE-9A8F-895D3C636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CF9B4E-E1B3-4F5F-983C-9F542A38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6954-8974-4CD9-BF80-3D8D009B43D2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9A510A-C598-4B8B-8E9B-75104663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7E06E9-8370-4448-89B6-C479CFA6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C3F-1815-4B83-ACF8-30A1F0683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08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94EFA-523E-42D5-9DE9-D81A625E2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CDAE3C-0777-4F9E-9B1D-E9F0A0495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8AC5B6-D7D8-4FE6-A600-AFD73910C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8D49AE-9B9D-4E6B-9C5A-9084D50F3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286364-2980-43E7-AAD8-5F07CC703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453B5F-9D17-4D32-A647-3A09AB51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6954-8974-4CD9-BF80-3D8D009B43D2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1533A5-71CB-47F2-873D-2B9ECDA1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DF0C27-DFAE-437F-893C-F21D7041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C3F-1815-4B83-ACF8-30A1F0683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67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012B4-A5B1-45CB-88A1-82CA034C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61FABE-1728-421D-A9B9-72D9520F1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6954-8974-4CD9-BF80-3D8D009B43D2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2BDCE6-3744-4B66-8A89-714C4B6A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314ACD-6ADC-4272-8734-D60838F9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C3F-1815-4B83-ACF8-30A1F0683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49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2EE369-8385-4C01-A32A-5EAE7FB51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6954-8974-4CD9-BF80-3D8D009B43D2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AFCCAD-EA69-4D94-9D67-0C8EC1BF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AA4794-1FE2-4BA4-9215-79FED13E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C3F-1815-4B83-ACF8-30A1F0683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8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A7A24-75B4-470D-9897-A7194A88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FF803E-4E2F-4673-8E3F-86FABC975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F5D1F5-6FE4-4D9A-8AEA-75F9E6842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918F3C-0155-472B-B263-AB8B2535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6954-8974-4CD9-BF80-3D8D009B43D2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3877D3-0320-4210-977A-C943D2D4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DAEDC0-1EF4-4BD2-B165-3EF11B40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C3F-1815-4B83-ACF8-30A1F0683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23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DACCA-1C27-483E-AD38-4966D20EF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A55152-5B76-4BD9-B55F-2A1B89FF3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44C105-9097-4539-BE40-0BBB1D218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917A14-C3ED-4244-B377-A1A87F40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6954-8974-4CD9-BF80-3D8D009B43D2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8980BC-64B4-4DFB-8167-6D5FC0F9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D0C89B-CEFD-4F0D-B711-44D3827C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C3F-1815-4B83-ACF8-30A1F0683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07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D618F1-CA21-48C8-A534-EADE39C47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B8A51A-5E25-4B68-B211-660BC713E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0821B-B290-4DF8-8BD3-5241C9326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B6954-8974-4CD9-BF80-3D8D009B43D2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C00AA-CD4D-4811-AC90-7DAC7198A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58B1A5-719C-4C45-88E4-3786E0184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C8C3F-1815-4B83-ACF8-30A1F0683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61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45657-9ECE-400D-AD05-1B2E24D027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course registration database.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574DAB-4A4E-4ADB-832C-ECFC4C400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Shansi Dong</a:t>
            </a:r>
          </a:p>
          <a:p>
            <a:r>
              <a:rPr lang="en-US" altLang="zh-CN" dirty="0"/>
              <a:t>A20466369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646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C1DB8-59BA-4473-9F46-0D1145E82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377268"/>
            <a:ext cx="10977880" cy="5885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SELECT*FROM section ORDER BY </a:t>
            </a:r>
            <a:r>
              <a:rPr lang="en-US" altLang="zh-CN" sz="2000" dirty="0" err="1"/>
              <a:t>sectionid</a:t>
            </a:r>
            <a:r>
              <a:rPr lang="en-US" altLang="zh-CN" sz="2000" dirty="0"/>
              <a:t> ASC;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5FFCFA7-F474-4B23-8E18-0E650FEFD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69" y="1056401"/>
            <a:ext cx="6549044" cy="495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78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C1DB8-59BA-4473-9F46-0D1145E82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9588"/>
            <a:ext cx="10515600" cy="5667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SELECT *FROM course WHERE credits &gt;= 2;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5FFCFA7-F474-4B23-8E18-0E650FEFD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889" y="1026161"/>
            <a:ext cx="6549044" cy="532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7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C1DB8-59BA-4473-9F46-0D1145E82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9588"/>
            <a:ext cx="10515600" cy="5667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SELECT*FROM section where classroom ='Room101';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5FFCFA7-F474-4B23-8E18-0E650FEFD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1120"/>
            <a:ext cx="7801055" cy="283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32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C1DB8-59BA-4473-9F46-0D1145E82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9588"/>
            <a:ext cx="10515600" cy="5667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UPDATE student2</a:t>
            </a:r>
          </a:p>
          <a:p>
            <a:pPr marL="0" indent="0">
              <a:buNone/>
            </a:pPr>
            <a:r>
              <a:rPr lang="en-US" altLang="zh-CN" sz="2000" dirty="0"/>
              <a:t>SET name = 'Thomas' WHERE name = 'Tom';</a:t>
            </a:r>
          </a:p>
          <a:p>
            <a:pPr marL="0" indent="0">
              <a:buNone/>
            </a:pPr>
            <a:r>
              <a:rPr lang="en-US" altLang="zh-CN" sz="2000" dirty="0"/>
              <a:t>SELECT * FROM public.student2 ORDER BY </a:t>
            </a:r>
            <a:r>
              <a:rPr lang="en-US" altLang="zh-CN" sz="2000" dirty="0" err="1"/>
              <a:t>studentid</a:t>
            </a:r>
            <a:r>
              <a:rPr lang="en-US" altLang="zh-CN" sz="2000" dirty="0"/>
              <a:t> ASC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5FFCFA7-F474-4B23-8E18-0E650FEFD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15" y="1666240"/>
            <a:ext cx="6498632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12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C1DB8-59BA-4473-9F46-0D1145E82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9120"/>
            <a:ext cx="10515600" cy="5597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SELECT DISTINCT </a:t>
            </a:r>
            <a:r>
              <a:rPr lang="en-US" altLang="zh-CN" sz="2000" dirty="0" err="1"/>
              <a:t>courseid,coursename</a:t>
            </a:r>
            <a:r>
              <a:rPr lang="en-US" altLang="zh-CN" sz="2000" dirty="0"/>
              <a:t> FROM course;</a:t>
            </a:r>
            <a:endParaRPr lang="sv-SE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0D05F0-8A60-4476-9DD1-DE1222F0D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134027"/>
            <a:ext cx="5801360" cy="552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41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C1DB8-59BA-4473-9F46-0D1145E82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746918"/>
            <a:ext cx="10515600" cy="5364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SELECT </a:t>
            </a:r>
            <a:r>
              <a:rPr lang="en-US" altLang="zh-CN" sz="2000" dirty="0" err="1"/>
              <a:t>name,COUNT</a:t>
            </a:r>
            <a:r>
              <a:rPr lang="en-US" altLang="zh-CN" sz="2000" dirty="0"/>
              <a:t>(name) FROM student GROUP BY name;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sv-SE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CEE005-D249-41D2-B249-BA83D9DC5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227" y="1181182"/>
            <a:ext cx="6360493" cy="536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12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C1DB8-59BA-4473-9F46-0D1145E82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800"/>
            <a:ext cx="10515600" cy="561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SELECT </a:t>
            </a:r>
            <a:r>
              <a:rPr lang="en-US" altLang="zh-CN" sz="2000" dirty="0" err="1"/>
              <a:t>name,age</a:t>
            </a:r>
            <a:r>
              <a:rPr lang="en-US" altLang="zh-CN" sz="2000" dirty="0"/>
              <a:t> FROM instructor ORDER BY </a:t>
            </a:r>
            <a:r>
              <a:rPr lang="en-US" altLang="zh-CN" sz="2000" dirty="0" err="1"/>
              <a:t>instructorid</a:t>
            </a:r>
            <a:r>
              <a:rPr lang="en-US" altLang="zh-CN" sz="2000" dirty="0"/>
              <a:t> DESC;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sv-SE" altLang="zh-CN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F9BF583-4BBA-4AE3-89FA-65684015B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500" y="1241924"/>
            <a:ext cx="6239353" cy="493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47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56AF1834-980B-44A7-9F45-1862D633E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720" y="1787009"/>
            <a:ext cx="6896100" cy="29146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01C21C5-A95F-464E-A9C7-94EF579B83E7}"/>
              </a:ext>
            </a:extLst>
          </p:cNvPr>
          <p:cNvSpPr txBox="1"/>
          <p:nvPr/>
        </p:nvSpPr>
        <p:spPr>
          <a:xfrm>
            <a:off x="1442720" y="966014"/>
            <a:ext cx="566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SELECT AVG(age),MAX(age),MIN(age) FROM instructor;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531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C1DB8-59BA-4473-9F46-0D1145E82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480"/>
            <a:ext cx="10515600" cy="4876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altLang="zh-CN" sz="2000" dirty="0"/>
              <a:t>select length(</a:t>
            </a:r>
            <a:r>
              <a:rPr lang="en-US" altLang="zh-CN" sz="2000" dirty="0"/>
              <a:t>name) </a:t>
            </a:r>
            <a:r>
              <a:rPr lang="sv-SE" altLang="zh-CN" sz="2000" dirty="0"/>
              <a:t>from </a:t>
            </a:r>
            <a:r>
              <a:rPr lang="en-US" altLang="zh-CN" sz="2000" dirty="0"/>
              <a:t>student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SELECT *FROM instructor WHERE age BETWEEN 35 AND 45;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sz="20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sv-SE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0570C6-F852-42AD-91CE-3B9602E72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920" y="4083456"/>
            <a:ext cx="4921985" cy="26371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EBEBE27-4EFF-46EE-BCEE-F93612FD8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493" y="417195"/>
            <a:ext cx="1216653" cy="318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90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C1DB8-59BA-4473-9F46-0D1145E82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1200"/>
            <a:ext cx="10515600" cy="546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What are all the departments from College of Computing?</a:t>
            </a:r>
          </a:p>
          <a:p>
            <a:pPr marL="0" indent="0">
              <a:buNone/>
            </a:pPr>
            <a:r>
              <a:rPr lang="en-US" altLang="zh-CN" sz="2000" dirty="0"/>
              <a:t>SELECT *FROM department where </a:t>
            </a:r>
            <a:r>
              <a:rPr lang="en-US" altLang="zh-CN" sz="2000" dirty="0" err="1"/>
              <a:t>collegeid</a:t>
            </a:r>
            <a:r>
              <a:rPr lang="en-US" altLang="zh-CN" sz="2000" dirty="0"/>
              <a:t> in(select </a:t>
            </a:r>
            <a:r>
              <a:rPr lang="en-US" altLang="zh-CN" sz="2000" dirty="0" err="1"/>
              <a:t>collegeid</a:t>
            </a:r>
            <a:r>
              <a:rPr lang="en-US" altLang="zh-CN" sz="2000" dirty="0"/>
              <a:t> from college </a:t>
            </a:r>
          </a:p>
          <a:p>
            <a:pPr marL="0" indent="0">
              <a:buNone/>
            </a:pPr>
            <a:r>
              <a:rPr lang="en-US" altLang="zh-CN" sz="2000" dirty="0"/>
              <a:t>	where </a:t>
            </a:r>
            <a:r>
              <a:rPr lang="en-US" altLang="zh-CN" sz="2000" dirty="0" err="1"/>
              <a:t>collegename</a:t>
            </a:r>
            <a:r>
              <a:rPr lang="en-US" altLang="zh-CN" sz="2000" dirty="0"/>
              <a:t>= 'College of Computing');</a:t>
            </a:r>
          </a:p>
          <a:p>
            <a:pPr marL="0" indent="0">
              <a:buNone/>
            </a:pPr>
            <a:endParaRPr lang="sv-SE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4799BB-157C-4126-9663-22A2B9E1E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07" y="2105188"/>
            <a:ext cx="8493633" cy="323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14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4D00EE9-F304-430E-BC92-6B28D5AD2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52" y="284480"/>
            <a:ext cx="10667636" cy="649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94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C1DB8-59BA-4473-9F46-0D1145E82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560"/>
            <a:ext cx="10515600" cy="5760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Using a subquery, list all the students with ages above the average.</a:t>
            </a:r>
          </a:p>
          <a:p>
            <a:pPr marL="0" indent="0">
              <a:buNone/>
            </a:pPr>
            <a:r>
              <a:rPr lang="en-US" altLang="zh-CN" sz="2000" dirty="0"/>
              <a:t>SELECT *FROM student where age&gt;(select AVG(age) from student);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sv-SE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FD37614-A025-487A-B8BB-3BB5C3373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688" y="1758632"/>
            <a:ext cx="7854964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74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C1DB8-59BA-4473-9F46-0D1145E82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560"/>
            <a:ext cx="10515600" cy="5760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Using a subquery, list courses with credits larger than Database Organization.</a:t>
            </a:r>
          </a:p>
          <a:p>
            <a:pPr marL="0" indent="0">
              <a:buNone/>
            </a:pPr>
            <a:r>
              <a:rPr lang="en-US" altLang="zh-CN" sz="2000" dirty="0"/>
              <a:t>SELECT *FROM course where </a:t>
            </a:r>
          </a:p>
          <a:p>
            <a:pPr marL="0" indent="0">
              <a:buNone/>
            </a:pPr>
            <a:r>
              <a:rPr lang="en-US" altLang="zh-CN" sz="2000" dirty="0"/>
              <a:t>credit&gt;(select credit from course where </a:t>
            </a:r>
            <a:r>
              <a:rPr lang="en-US" altLang="zh-CN" sz="2000" dirty="0" err="1"/>
              <a:t>coursename</a:t>
            </a:r>
            <a:r>
              <a:rPr lang="en-US" altLang="zh-CN" sz="2000" dirty="0"/>
              <a:t>='Database Organization');</a:t>
            </a:r>
            <a:endParaRPr lang="sv-SE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7B968B-F117-43ED-B944-C823407D6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8610"/>
            <a:ext cx="9869732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33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C1DB8-59BA-4473-9F46-0D1145E82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560"/>
            <a:ext cx="10515600" cy="5760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Using a subquery, to see if a student ages 29 exists within the student table:</a:t>
            </a:r>
          </a:p>
          <a:p>
            <a:pPr marL="0" indent="0">
              <a:buNone/>
            </a:pPr>
            <a:r>
              <a:rPr lang="en-US" altLang="zh-CN" sz="2000" dirty="0"/>
              <a:t>SELECT 29 in (select age from student) as result;</a:t>
            </a:r>
            <a:endParaRPr lang="sv-SE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F281BC-4CAA-410B-84FF-EE76B1A5E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160" y="1477680"/>
            <a:ext cx="5421847" cy="242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64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C1DB8-59BA-4473-9F46-0D1145E82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560"/>
            <a:ext cx="10515600" cy="5760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Using a subquery, to see if a student ages 24 exists within the student table:</a:t>
            </a:r>
          </a:p>
          <a:p>
            <a:pPr marL="0" indent="0">
              <a:buNone/>
            </a:pPr>
            <a:r>
              <a:rPr lang="en-US" altLang="zh-CN" sz="2000" dirty="0"/>
              <a:t>SELECT 24 in (select age from student) as result;</a:t>
            </a:r>
            <a:endParaRPr lang="sv-SE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F281BC-4CAA-410B-84FF-EE76B1A5E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920" y="1543845"/>
            <a:ext cx="5734050" cy="249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67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C1DB8-59BA-4473-9F46-0D1145E82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560"/>
            <a:ext cx="10515600" cy="5760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Using a subquery, to check if 2 or more students have the same name.</a:t>
            </a:r>
          </a:p>
          <a:p>
            <a:pPr marL="0" indent="0">
              <a:buNone/>
            </a:pPr>
            <a:r>
              <a:rPr lang="en-US" altLang="zh-CN" sz="2000" dirty="0"/>
              <a:t>SELECT *FROM student e where </a:t>
            </a:r>
          </a:p>
          <a:p>
            <a:pPr marL="0" indent="0">
              <a:buNone/>
            </a:pPr>
            <a:r>
              <a:rPr lang="en-US" altLang="zh-CN" sz="2000" dirty="0"/>
              <a:t>1&lt;(select count(*) from student where name=E.name);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sv-SE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F281BC-4CAA-410B-84FF-EE76B1A5E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04" y="2263377"/>
            <a:ext cx="6616318" cy="321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56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C1DB8-59BA-4473-9F46-0D1145E82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560"/>
            <a:ext cx="10515600" cy="5760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Using a subquery, to see if there’re any instructors with ages above 55 exist.</a:t>
            </a:r>
          </a:p>
          <a:p>
            <a:pPr marL="0" indent="0">
              <a:buNone/>
            </a:pPr>
            <a:r>
              <a:rPr lang="en-US" altLang="zh-CN" sz="2000" dirty="0"/>
              <a:t>SELECT EXISTS(SELECT*FROM instructor where age&gt;55) as result;</a:t>
            </a:r>
            <a:endParaRPr lang="sv-SE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F281BC-4CAA-410B-84FF-EE76B1A5E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40" y="1676302"/>
            <a:ext cx="7172960" cy="208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01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C1DB8-59BA-4473-9F46-0D1145E82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560"/>
            <a:ext cx="10515600" cy="5760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 Using a subquery, to see if there’re any instructors with name Fried exist.</a:t>
            </a:r>
          </a:p>
          <a:p>
            <a:pPr marL="0" indent="0">
              <a:buNone/>
            </a:pPr>
            <a:r>
              <a:rPr lang="en-US" altLang="zh-CN" sz="2000" dirty="0"/>
              <a:t>SELECT EXISTS(SELECT*FROM student where name = 'Fried') as result;</a:t>
            </a:r>
            <a:endParaRPr lang="sv-SE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F281BC-4CAA-410B-84FF-EE76B1A5E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553" y="1676302"/>
            <a:ext cx="5449934" cy="208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88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C1DB8-59BA-4473-9F46-0D1145E82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560"/>
            <a:ext cx="10515600" cy="5760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Using a subquery, list all the instructors whose ages above all students’ ages.</a:t>
            </a:r>
          </a:p>
          <a:p>
            <a:pPr marL="0" indent="0">
              <a:buNone/>
            </a:pPr>
            <a:r>
              <a:rPr lang="en-US" altLang="zh-CN" sz="2000" dirty="0"/>
              <a:t>SELECT*FROM instructor where age &gt;= all(select age from student);</a:t>
            </a:r>
            <a:endParaRPr lang="sv-SE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F281BC-4CAA-410B-84FF-EE76B1A5E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36164"/>
            <a:ext cx="7132320" cy="500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86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C1DB8-59BA-4473-9F46-0D1145E82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560"/>
            <a:ext cx="10515600" cy="5760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Using a subquery, delete all the students with ages above 20 from student2(which is a copy of table student)</a:t>
            </a:r>
          </a:p>
          <a:p>
            <a:pPr marL="0" indent="0">
              <a:buNone/>
            </a:pPr>
            <a:r>
              <a:rPr lang="en-US" altLang="zh-CN" sz="2000" dirty="0"/>
              <a:t>DELETE*FROM STUDENT2 WHERE AGE IN (select age from student WHERE AGE &gt;20);</a:t>
            </a:r>
          </a:p>
          <a:p>
            <a:pPr marL="0" indent="0">
              <a:buNone/>
            </a:pPr>
            <a:r>
              <a:rPr lang="en-US" altLang="zh-CN" sz="2000" dirty="0"/>
              <a:t>SELECT*FROM STUDENT2;</a:t>
            </a:r>
            <a:endParaRPr lang="sv-SE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A04491-8170-43A4-A9E8-B00CD89A3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105" y="1984692"/>
            <a:ext cx="76771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9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C8E4BA5-9676-4637-A6B6-C4D091BCF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0180" cy="625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1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58AC04B-C839-486B-8583-9AF6ACB43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015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4E3325E-BCA2-449E-8B8F-E95E3C11A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7071359" cy="32087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D7839F9-2AEF-4ACC-9A0E-3A09256CE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43473"/>
            <a:ext cx="7233920" cy="371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95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74A429B-87DB-422D-8C6F-752869CF7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631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82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74A429B-87DB-422D-8C6F-752869CF7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332043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58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74A429B-87DB-422D-8C6F-752869CF7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434"/>
            <a:ext cx="10718398" cy="482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5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22A590-2D2B-46E5-AA4A-615B06825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7120"/>
            <a:ext cx="10515600" cy="5089843"/>
          </a:xfrm>
        </p:spPr>
        <p:txBody>
          <a:bodyPr>
            <a:normAutofit/>
          </a:bodyPr>
          <a:lstStyle/>
          <a:p>
            <a:r>
              <a:rPr lang="en-US" altLang="zh-CN" sz="1700" dirty="0"/>
              <a:t>INSERT INTO </a:t>
            </a:r>
            <a:r>
              <a:rPr lang="en-US" altLang="zh-CN" sz="1700" dirty="0" err="1"/>
              <a:t>public."Section</a:t>
            </a:r>
            <a:r>
              <a:rPr lang="en-US" altLang="zh-CN" sz="1700" dirty="0"/>
              <a:t>"(</a:t>
            </a:r>
          </a:p>
          <a:p>
            <a:r>
              <a:rPr lang="en-US" altLang="zh-CN" sz="1700" dirty="0"/>
              <a:t>	</a:t>
            </a:r>
            <a:r>
              <a:rPr lang="en-US" altLang="zh-CN" sz="1700" dirty="0" err="1"/>
              <a:t>sectionid</a:t>
            </a:r>
            <a:r>
              <a:rPr lang="en-US" altLang="zh-CN" sz="1700" dirty="0"/>
              <a:t>, classroom, "date/time", </a:t>
            </a:r>
            <a:r>
              <a:rPr lang="en-US" altLang="zh-CN" sz="1700" dirty="0" err="1"/>
              <a:t>courseid</a:t>
            </a:r>
            <a:r>
              <a:rPr lang="en-US" altLang="zh-CN" sz="1700" dirty="0"/>
              <a:t>, </a:t>
            </a:r>
            <a:r>
              <a:rPr lang="en-US" altLang="zh-CN" sz="1700" dirty="0" err="1"/>
              <a:t>instructorid</a:t>
            </a:r>
            <a:r>
              <a:rPr lang="en-US" altLang="zh-CN" sz="1700" dirty="0"/>
              <a:t>)</a:t>
            </a:r>
          </a:p>
          <a:p>
            <a:r>
              <a:rPr lang="en-US" altLang="zh-CN" sz="1700" dirty="0"/>
              <a:t>	VALUES (1, 'Room101','MW 9:30AM',1,3),</a:t>
            </a:r>
          </a:p>
          <a:p>
            <a:r>
              <a:rPr lang="en-US" altLang="zh-CN" sz="1700" dirty="0"/>
              <a:t>	(2, 'Room101','TTh 9:30AM',1,4),</a:t>
            </a:r>
          </a:p>
          <a:p>
            <a:r>
              <a:rPr lang="en-US" altLang="zh-CN" sz="1700" dirty="0"/>
              <a:t>	(3, 'Room102','MW 9:30AM',2,7),</a:t>
            </a:r>
          </a:p>
          <a:p>
            <a:r>
              <a:rPr lang="en-US" altLang="zh-CN" sz="1700" dirty="0"/>
              <a:t>	(4, 'Room102','TTh 9:30AM',2,8),</a:t>
            </a:r>
          </a:p>
          <a:p>
            <a:r>
              <a:rPr lang="en-US" altLang="zh-CN" sz="1700" dirty="0"/>
              <a:t>	(5, 'Room103','MF 9:30AM',3,5),</a:t>
            </a:r>
          </a:p>
          <a:p>
            <a:r>
              <a:rPr lang="en-US" altLang="zh-CN" sz="1700" dirty="0"/>
              <a:t>	(6, 'Room103','TTh 9:30AM',4,6),</a:t>
            </a:r>
          </a:p>
          <a:p>
            <a:r>
              <a:rPr lang="en-US" altLang="zh-CN" sz="1700" dirty="0"/>
              <a:t>	(7, 'Room104','TTh 9:30AM',5,9),</a:t>
            </a:r>
          </a:p>
          <a:p>
            <a:r>
              <a:rPr lang="en-US" altLang="zh-CN" sz="1700" dirty="0"/>
              <a:t>	(8, 'Room104','WF 9:30AM',6,10),</a:t>
            </a:r>
          </a:p>
          <a:p>
            <a:r>
              <a:rPr lang="en-US" altLang="zh-CN" sz="1700" dirty="0"/>
              <a:t>	(9, 'Room105','ThF 9:30AM',7,3),</a:t>
            </a:r>
          </a:p>
          <a:p>
            <a:r>
              <a:rPr lang="en-US" altLang="zh-CN" sz="1700" dirty="0"/>
              <a:t>	(10, 'Room201','MT 9:30AM',8,1),</a:t>
            </a:r>
          </a:p>
          <a:p>
            <a:r>
              <a:rPr lang="en-US" altLang="zh-CN" sz="1700" dirty="0"/>
              <a:t>	(11, 'Room202','WF 9:30AM',9,4),</a:t>
            </a:r>
          </a:p>
          <a:p>
            <a:r>
              <a:rPr lang="en-US" altLang="zh-CN" sz="1700" dirty="0"/>
              <a:t>	(12, 'Room203','TW 9:30AM',10,5);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65A21F-60B4-4A81-A07A-4E8015422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560" y="2259638"/>
            <a:ext cx="6268720" cy="379457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ED99A1B-9736-4089-A935-69A2DDA5835B}"/>
              </a:ext>
            </a:extLst>
          </p:cNvPr>
          <p:cNvSpPr txBox="1"/>
          <p:nvPr/>
        </p:nvSpPr>
        <p:spPr>
          <a:xfrm>
            <a:off x="838200" y="61912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Insert value in table “section’’: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07667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2425</TotalTime>
  <Words>605</Words>
  <Application>Microsoft Office PowerPoint</Application>
  <PresentationFormat>宽屏</PresentationFormat>
  <Paragraphs>62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等线</vt:lpstr>
      <vt:lpstr>等线 Light</vt:lpstr>
      <vt:lpstr>Arial</vt:lpstr>
      <vt:lpstr>Office 主题​​</vt:lpstr>
      <vt:lpstr>course registration database.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registration database.  </dc:title>
  <dc:creator>Friedrich</dc:creator>
  <cp:lastModifiedBy>Friedrich</cp:lastModifiedBy>
  <cp:revision>46</cp:revision>
  <dcterms:created xsi:type="dcterms:W3CDTF">2021-08-04T13:59:24Z</dcterms:created>
  <dcterms:modified xsi:type="dcterms:W3CDTF">2021-08-12T16:56:13Z</dcterms:modified>
</cp:coreProperties>
</file>