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75" r:id="rId15"/>
    <p:sldId id="270" r:id="rId16"/>
    <p:sldId id="274" r:id="rId17"/>
    <p:sldId id="272" r:id="rId18"/>
    <p:sldId id="273" r:id="rId19"/>
    <p:sldId id="269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D1962-C329-4B4C-85E4-E8DF7C9EE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C71B17-6BE2-4F98-90B6-8F0574443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82ECF-2558-4388-BD35-921C850B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B5B4D-AB42-412D-888F-B4DF4221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1D044-B27E-46B1-8889-2AC3DC7F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60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D8C97-CA98-4B16-A776-70450EE8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4C3F80-FC9C-4CE2-9EDA-583039F12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5DFDB-16B0-46E9-843C-3B5A78F2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5351C-716C-40BE-AAED-55C33262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FA1C6-1579-487A-B113-D8654434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8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3DC2C0-5C1D-438B-9EA5-F7F6CFAA6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43BE9B-DBEF-4956-B912-F3F321E8E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56F5C-A077-4191-8399-AA90051A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4F8E0-758E-4578-AC5D-12B48A4F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465BF-E5F0-4F94-BA0C-FF7724D0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05C1E-49F4-40F1-8B08-73E955C8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A6753-7C9B-448A-A053-59CC01123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8B99B-4684-40C8-A351-B9C4A6A5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95AA4-4202-413A-955B-EEA229CE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D8A60-FF0F-4215-8143-E0BF907A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30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2C576-E2B6-4B89-B8DD-C6BF9CB1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DB347-8C1D-4494-A236-5C2417F7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E8636-E919-4587-9424-726D4934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99551-658E-44BC-8306-E679140B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7C3F2-B940-41FC-A2CC-688A2EAA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2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F1A7D-C4EF-4D96-A075-D10783CF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F8807-1DF9-440C-9CD6-1B1331E79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5AD4F1-1C4C-41BE-9A8F-895D3C636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F9B4E-E1B3-4F5F-983C-9F542A38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A510A-C598-4B8B-8E9B-75104663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7E06E9-8370-4448-89B6-C479CFA6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8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94EFA-523E-42D5-9DE9-D81A625E2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DAE3C-0777-4F9E-9B1D-E9F0A049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8AC5B6-D7D8-4FE6-A600-AFD73910C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8D49AE-9B9D-4E6B-9C5A-9084D50F3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286364-2980-43E7-AAD8-5F07CC703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453B5F-9D17-4D32-A647-3A09AB51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1533A5-71CB-47F2-873D-2B9ECDA1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DF0C27-DFAE-437F-893C-F21D7041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7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012B4-A5B1-45CB-88A1-82CA034C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61FABE-1728-421D-A9B9-72D9520F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BDCE6-3744-4B66-8A89-714C4B6A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314ACD-6ADC-4272-8734-D60838F9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9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2EE369-8385-4C01-A32A-5EAE7FB5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AFCCAD-EA69-4D94-9D67-0C8EC1BF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AA4794-1FE2-4BA4-9215-79FED13E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A7A24-75B4-470D-9897-A7194A88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F803E-4E2F-4673-8E3F-86FABC97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F5D1F5-6FE4-4D9A-8AEA-75F9E6842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18F3C-0155-472B-B263-AB8B2535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3877D3-0320-4210-977A-C943D2D4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AEDC0-1EF4-4BD2-B165-3EF11B40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23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DACCA-1C27-483E-AD38-4966D20E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A55152-5B76-4BD9-B55F-2A1B89FF3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44C105-9097-4539-BE40-0BBB1D218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917A14-C3ED-4244-B377-A1A87F40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8980BC-64B4-4DFB-8167-6D5FC0F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0C89B-CEFD-4F0D-B711-44D3827C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07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D618F1-CA21-48C8-A534-EADE39C4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B8A51A-5E25-4B68-B211-660BC713E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0821B-B290-4DF8-8BD3-5241C9326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B6954-8974-4CD9-BF80-3D8D009B43D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C00AA-CD4D-4811-AC90-7DAC7198A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8B1A5-719C-4C45-88E4-3786E0184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1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45657-9ECE-400D-AD05-1B2E24D02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course registration database.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574DAB-4A4E-4ADB-832C-ECFC4C400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Shansi Dong</a:t>
            </a:r>
          </a:p>
          <a:p>
            <a:r>
              <a:rPr lang="en-US" altLang="zh-CN" dirty="0"/>
              <a:t>A20466369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64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6BBFF-8E90-4EC5-9702-EFF70F9A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155"/>
          </a:xfrm>
        </p:spPr>
        <p:txBody>
          <a:bodyPr>
            <a:normAutofit fontScale="90000"/>
          </a:bodyPr>
          <a:lstStyle/>
          <a:p>
            <a:r>
              <a:rPr lang="en-US" altLang="zh-CN" sz="3300" dirty="0"/>
              <a:t>4. Delete a column of a table using SQL queries. </a:t>
            </a:r>
            <a:br>
              <a:rPr lang="en-US" altLang="zh-CN" sz="3300" dirty="0"/>
            </a:br>
            <a:r>
              <a:rPr lang="en-US" altLang="zh-CN" sz="3300" dirty="0"/>
              <a:t>5. Restore the deleted column to the table by item 4 using SQL queries.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311C0E-0CF4-40BA-9AEF-9F33B4594F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061"/>
            <a:ext cx="7077075" cy="15804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0C4834-94EA-4555-8886-8798685AC9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0" y="1928357"/>
            <a:ext cx="4838700" cy="37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2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6BBFF-8E90-4EC5-9702-EFF70F9A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218"/>
            <a:ext cx="10515600" cy="986155"/>
          </a:xfrm>
        </p:spPr>
        <p:txBody>
          <a:bodyPr>
            <a:normAutofit fontScale="90000"/>
          </a:bodyPr>
          <a:lstStyle/>
          <a:p>
            <a:r>
              <a:rPr lang="en-US" altLang="zh-CN" sz="3300" dirty="0"/>
              <a:t>6. Remove one table using SQL queries. </a:t>
            </a:r>
            <a:br>
              <a:rPr lang="en-US" altLang="zh-CN" sz="3300" dirty="0"/>
            </a:br>
            <a:r>
              <a:rPr lang="en-US" altLang="zh-CN" sz="3300" dirty="0"/>
              <a:t>7. Restore the removed table by item 6 using SQL queries.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311C0E-0CF4-40BA-9AEF-9F33B4594F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44" y="1456044"/>
            <a:ext cx="6591387" cy="15545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0C4834-94EA-4555-8886-8798685AC9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25" y="2025325"/>
            <a:ext cx="3967150" cy="35763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F612AB-A917-44DF-AB4A-346DE32FC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15310"/>
            <a:ext cx="5410200" cy="1123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BE6D29-C28E-451C-B21A-C37822DD0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31041"/>
            <a:ext cx="75723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6F42-6147-4F47-981A-B1D8C2A6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355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8. Create at least 10 different queries to search data using a table.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87648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altLang="zh-CN" sz="2000" dirty="0"/>
              <a:t>SELECT* FROM student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514350" indent="-514350">
              <a:buAutoNum type="arabicPeriod"/>
            </a:pPr>
            <a:r>
              <a:rPr lang="en-US" altLang="zh-CN" sz="2000" dirty="0"/>
              <a:t>SELECT *FROM course WHERE credit &gt;= 2;</a:t>
            </a:r>
          </a:p>
          <a:p>
            <a:pPr marL="514350" indent="-514350">
              <a:buAutoNum type="arabicPeriod"/>
            </a:pPr>
            <a:r>
              <a:rPr lang="en-US" altLang="zh-CN" sz="2000" dirty="0"/>
              <a:t>SELECT DISTINCT </a:t>
            </a:r>
            <a:r>
              <a:rPr lang="en-US" altLang="zh-CN" sz="2000" dirty="0" err="1"/>
              <a:t>courseid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coursename</a:t>
            </a:r>
            <a:r>
              <a:rPr lang="en-US" altLang="zh-CN" sz="2000" dirty="0"/>
              <a:t> FROM course;</a:t>
            </a:r>
          </a:p>
          <a:p>
            <a:pPr marL="514350" indent="-514350">
              <a:buAutoNum type="arabicPeriod"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name,COUNT</a:t>
            </a:r>
            <a:r>
              <a:rPr lang="en-US" altLang="zh-CN" sz="2000" dirty="0"/>
              <a:t>(name) FROM STUDENT GROUP BY name;</a:t>
            </a:r>
          </a:p>
          <a:p>
            <a:pPr marL="514350" indent="-514350">
              <a:buAutoNum type="arabicPeriod"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name,age</a:t>
            </a:r>
            <a:r>
              <a:rPr lang="en-US" altLang="zh-CN" sz="2000" dirty="0"/>
              <a:t> FROM instructor WHERE ORDER BY GRADE DESC LIMIT 1;</a:t>
            </a:r>
          </a:p>
          <a:p>
            <a:pPr marL="514350" indent="-514350">
              <a:buAutoNum type="arabicPeriod"/>
            </a:pPr>
            <a:r>
              <a:rPr lang="sv-SE" altLang="zh-CN" sz="2000" dirty="0"/>
              <a:t>SELECT AVG(age) FROM instructor;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sv-SE" altLang="zh-CN" sz="2000" dirty="0"/>
              <a:t>SELECT MAX(age) FROM instructor;   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sv-SE" altLang="zh-CN" sz="2000" dirty="0"/>
              <a:t>SELECT MIN(age) FROM instructor;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sv-SE" altLang="zh-CN" sz="2000" dirty="0"/>
              <a:t>select length(</a:t>
            </a:r>
            <a:r>
              <a:rPr lang="en-US" altLang="zh-CN" sz="2000" dirty="0"/>
              <a:t>name) </a:t>
            </a:r>
            <a:r>
              <a:rPr lang="sv-SE" altLang="zh-CN" sz="2000" dirty="0"/>
              <a:t>from </a:t>
            </a:r>
            <a:r>
              <a:rPr lang="en-US" altLang="zh-CN" sz="2000" dirty="0"/>
              <a:t>student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2000" dirty="0"/>
              <a:t>SELECT *FROM instructor WHERE age BETWEEN 35 AND 45;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9DCA3A-9BB4-469B-9981-9D4483EF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540" y="3341687"/>
            <a:ext cx="19050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35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6F42-6147-4F47-981A-B1D8C2A6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355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8. Create at least 10 different queries to search data using a table.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87648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altLang="zh-CN" sz="2000" dirty="0"/>
              <a:t>SELECT* FROM student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514350" indent="-514350">
              <a:buAutoNum type="arabicPeriod"/>
            </a:pPr>
            <a:r>
              <a:rPr lang="en-US" altLang="zh-CN" sz="2000" dirty="0"/>
              <a:t>SELECT *FROM course WHERE credit &gt;= 2;</a:t>
            </a:r>
          </a:p>
          <a:p>
            <a:pPr marL="514350" indent="-514350">
              <a:buAutoNum type="arabicPeriod"/>
            </a:pPr>
            <a:r>
              <a:rPr lang="en-US" altLang="zh-CN" sz="2000" dirty="0"/>
              <a:t>SELECT DISTINCT </a:t>
            </a:r>
            <a:r>
              <a:rPr lang="en-US" altLang="zh-CN" sz="2000" dirty="0" err="1"/>
              <a:t>courseid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coursename</a:t>
            </a:r>
            <a:r>
              <a:rPr lang="en-US" altLang="zh-CN" sz="2000" dirty="0"/>
              <a:t> FROM course;</a:t>
            </a:r>
          </a:p>
          <a:p>
            <a:pPr marL="514350" indent="-514350">
              <a:buAutoNum type="arabicPeriod"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name,COUNT</a:t>
            </a:r>
            <a:r>
              <a:rPr lang="en-US" altLang="zh-CN" sz="2000" dirty="0"/>
              <a:t>(name) FROM STUDENT GROUP BY name;</a:t>
            </a:r>
          </a:p>
          <a:p>
            <a:pPr marL="514350" indent="-514350">
              <a:buAutoNum type="arabicPeriod"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name,age</a:t>
            </a:r>
            <a:r>
              <a:rPr lang="en-US" altLang="zh-CN" sz="2000" dirty="0"/>
              <a:t> FROM instructor WHERE ORDER BY GRADE DESC LIMIT 1;</a:t>
            </a:r>
          </a:p>
          <a:p>
            <a:pPr marL="514350" indent="-514350">
              <a:buAutoNum type="arabicPeriod"/>
            </a:pPr>
            <a:r>
              <a:rPr lang="sv-SE" altLang="zh-CN" sz="2000" dirty="0"/>
              <a:t>SELECT AVG(age) FROM instructor;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sv-SE" altLang="zh-CN" sz="2000" dirty="0"/>
              <a:t>SELECT MAX(age) FROM instructor;   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sv-SE" altLang="zh-CN" sz="2000" dirty="0"/>
              <a:t>SELECT MIN(age) FROM instructor;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sv-SE" altLang="zh-CN" sz="2000" dirty="0"/>
              <a:t>select length(</a:t>
            </a:r>
            <a:r>
              <a:rPr lang="en-US" altLang="zh-CN" sz="2000" dirty="0"/>
              <a:t>name) </a:t>
            </a:r>
            <a:r>
              <a:rPr lang="sv-SE" altLang="zh-CN" sz="2000" dirty="0"/>
              <a:t>from </a:t>
            </a:r>
            <a:r>
              <a:rPr lang="en-US" altLang="zh-CN" sz="2000" dirty="0"/>
              <a:t>student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2000" dirty="0"/>
              <a:t>SELECT *FROM instructor WHERE age BETWEEN 35 AND 45;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9DCA3A-9BB4-469B-9981-9D4483EF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540" y="3341687"/>
            <a:ext cx="1905000" cy="1495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ECC85B-CB95-4AFE-8EFB-E723ADE9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812" y="3417887"/>
            <a:ext cx="1628775" cy="1419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46FF35-81B4-47BE-8703-062ACD56C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412" y="3341687"/>
            <a:ext cx="1781175" cy="1390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0570C6-F852-42AD-91CE-3B9602E72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447" y="4732337"/>
            <a:ext cx="55721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90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6F42-6147-4F47-981A-B1D8C2A6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355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8. Create at least 10 different queries to search data using a table.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8764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2000" dirty="0"/>
              <a:t>SELECT* FROM student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514350" indent="-514350">
              <a:buAutoNum type="arabicPeriod"/>
            </a:pP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A41512-278B-4943-8007-75F21700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1864360"/>
            <a:ext cx="48006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8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6F42-6147-4F47-981A-B1D8C2A6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355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8. Create at least 10 different queries to search data using a table.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876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2. SELECT *FROM course WHERE credits &gt;= 2;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FFCFA7-F474-4B23-8E18-0E650FEF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57" y="1728787"/>
            <a:ext cx="57245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7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6F42-6147-4F47-981A-B1D8C2A6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355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8. Create at least 10 different queries to search data using a table.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876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3.SELECT DISTINCT </a:t>
            </a:r>
            <a:r>
              <a:rPr lang="en-US" altLang="zh-CN" sz="2000" dirty="0" err="1"/>
              <a:t>courseid,coursename</a:t>
            </a:r>
            <a:r>
              <a:rPr lang="en-US" altLang="zh-CN" sz="2000" dirty="0"/>
              <a:t> FROM course;</a:t>
            </a:r>
            <a:endParaRPr lang="sv-SE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0D05F0-8A60-4476-9DD1-DE1222F0D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322" y="1705610"/>
            <a:ext cx="48672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41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6F42-6147-4F47-981A-B1D8C2A6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355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8. Create at least 10 different queries to search data using a table.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876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4.SELECT </a:t>
            </a:r>
            <a:r>
              <a:rPr lang="en-US" altLang="zh-CN" sz="2000" dirty="0" err="1"/>
              <a:t>name,COUNT</a:t>
            </a:r>
            <a:r>
              <a:rPr lang="en-US" altLang="zh-CN" sz="2000" dirty="0"/>
              <a:t>(name) FROM student GROUP BY name;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CEE005-D249-41D2-B249-BA83D9DC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692" y="1844675"/>
            <a:ext cx="43719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12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6F42-6147-4F47-981A-B1D8C2A6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355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8. Create at least 10 different queries to search data using a table.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876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5.SELECT </a:t>
            </a:r>
            <a:r>
              <a:rPr lang="en-US" altLang="zh-CN" sz="2000" dirty="0" err="1"/>
              <a:t>name,age</a:t>
            </a:r>
            <a:r>
              <a:rPr lang="en-US" altLang="zh-CN" sz="2000" dirty="0"/>
              <a:t> FROM instructor ORDER BY </a:t>
            </a:r>
            <a:r>
              <a:rPr lang="en-US" altLang="zh-CN" sz="2000" dirty="0" err="1"/>
              <a:t>instructorid</a:t>
            </a:r>
            <a:r>
              <a:rPr lang="en-US" altLang="zh-CN" sz="2000" dirty="0"/>
              <a:t> DESC;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9BF583-4BBA-4AE3-89FA-65684015B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1940560"/>
            <a:ext cx="6076993" cy="39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4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6F42-6147-4F47-981A-B1D8C2A6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355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8. Create at least 10 different queries to search data using a table.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876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altLang="zh-CN" sz="2000" dirty="0"/>
              <a:t>6.SELECT AVG(age) FROM instructor; </a:t>
            </a:r>
          </a:p>
          <a:p>
            <a:pPr marL="0" indent="0">
              <a:buNone/>
            </a:pPr>
            <a:endParaRPr lang="sv-SE" altLang="zh-CN" sz="2000" dirty="0"/>
          </a:p>
          <a:p>
            <a:pPr marL="0" indent="0">
              <a:buNone/>
            </a:pPr>
            <a:endParaRPr lang="sv-SE" altLang="zh-CN" sz="2000" dirty="0"/>
          </a:p>
          <a:p>
            <a:pPr marL="0" indent="0">
              <a:buNone/>
            </a:pPr>
            <a:endParaRPr lang="sv-SE" altLang="zh-CN" sz="2000" dirty="0"/>
          </a:p>
          <a:p>
            <a:pPr marL="0" indent="0">
              <a:buNone/>
            </a:pPr>
            <a:endParaRPr lang="sv-SE" altLang="zh-CN" sz="2000" dirty="0"/>
          </a:p>
          <a:p>
            <a:pPr marL="0" indent="0">
              <a:buNone/>
            </a:pPr>
            <a:r>
              <a:rPr lang="sv-SE" altLang="zh-CN" sz="2000" dirty="0"/>
              <a:t>7.SELECT MAX(age) FROM instructor;   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  <a:p>
            <a:pPr marL="0" indent="0">
              <a:buNone/>
            </a:pPr>
            <a:r>
              <a:rPr lang="sv-SE" altLang="zh-CN" sz="2000" dirty="0"/>
              <a:t>8.SELECT MIN(age) FROM instructor;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9DCA3A-9BB4-469B-9981-9D4483EF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972" y="3420426"/>
            <a:ext cx="1905000" cy="1495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ECC85B-CB95-4AFE-8EFB-E723ADE9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171" y="5388294"/>
            <a:ext cx="1628775" cy="1419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46FF35-81B4-47BE-8703-062ACD56C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972" y="1300480"/>
            <a:ext cx="17811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3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4D00EE9-F304-430E-BC92-6B28D5AD2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1" y="284480"/>
            <a:ext cx="10795978" cy="64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94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6F42-6147-4F47-981A-B1D8C2A6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355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8. Create at least 10 different queries to search data using a table.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876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altLang="zh-CN" sz="2000" dirty="0"/>
              <a:t>9.select length(</a:t>
            </a:r>
            <a:r>
              <a:rPr lang="en-US" altLang="zh-CN" sz="2000" dirty="0"/>
              <a:t>name) </a:t>
            </a:r>
            <a:r>
              <a:rPr lang="sv-SE" altLang="zh-CN" sz="2000" dirty="0"/>
              <a:t>from </a:t>
            </a:r>
            <a:r>
              <a:rPr lang="en-US" altLang="zh-CN" sz="2000" dirty="0"/>
              <a:t>student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10.SELECT *FROM instructor WHERE age BETWEEN 35 AND 45;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0570C6-F852-42AD-91CE-3B9602E72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7" y="4490086"/>
            <a:ext cx="5238433" cy="24087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BEBE27-4EFF-46EE-BCEE-F93612FD8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447" y="925195"/>
            <a:ext cx="1306585" cy="318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9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D98A7F-A8E5-46B7-A1D1-C310E5B2E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50782" cy="32715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AF9A2B-2D5A-4727-AC4E-5DA5FE47F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1520"/>
            <a:ext cx="7908264" cy="358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1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7DF3DCF-4FB9-4F19-AA6F-4DF7A381D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587"/>
            <a:ext cx="9871672" cy="439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0C96D-2710-4307-920F-53947351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/>
              <a:t>1. Create at least one or two tables of the HW2 design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0C0BC-1C9F-4D1F-9EC3-D96F55C38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student(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PRIMARY KEY      NOT NULL,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           VARCHAR(50) NOT NULL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course(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PRIMARY KEY      NOT NULL,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VARCHAR(50) NOT NULL,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credits        INT      NOT NULL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1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991E8-BD11-4167-AEB4-74AAD5F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045"/>
            <a:ext cx="10515600" cy="965835"/>
          </a:xfrm>
        </p:spPr>
        <p:txBody>
          <a:bodyPr>
            <a:normAutofit fontScale="90000"/>
          </a:bodyPr>
          <a:lstStyle/>
          <a:p>
            <a:r>
              <a:rPr lang="en-US" altLang="zh-CN" sz="3300" dirty="0"/>
              <a:t>2. Insert at least 10 records (rows) into each table using SQL queries.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9B88B2E-64F1-42EE-B270-17BA8203AE0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76668"/>
            <a:ext cx="4699000" cy="30108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74FBB5-84E3-4568-86E6-1F1ED0736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384" y="756920"/>
            <a:ext cx="4028231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5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991E8-BD11-4167-AEB4-74AAD5F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045"/>
            <a:ext cx="10515600" cy="965835"/>
          </a:xfrm>
        </p:spPr>
        <p:txBody>
          <a:bodyPr>
            <a:normAutofit fontScale="90000"/>
          </a:bodyPr>
          <a:lstStyle/>
          <a:p>
            <a:r>
              <a:rPr lang="en-US" altLang="zh-CN" sz="3300" dirty="0"/>
              <a:t>2. Insert at least 10 records (rows) into each table using SQL queries.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9B88B2E-64F1-42EE-B270-17BA8203AE0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5609"/>
            <a:ext cx="4699000" cy="26129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74FBB5-84E3-4568-86E6-1F1ED0736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92" y="1330960"/>
            <a:ext cx="5119375" cy="437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2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3634C-2337-485A-AFB6-D9704EF6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>
            <a:normAutofit fontScale="90000"/>
          </a:bodyPr>
          <a:lstStyle/>
          <a:p>
            <a:r>
              <a:rPr lang="en-US" altLang="zh-CN" sz="3300" dirty="0"/>
              <a:t>3. Modify (add and delete) columns of a table using SQL queries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695C98-924D-42FD-9BB6-C59966422E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444" y="817562"/>
            <a:ext cx="5431155" cy="48923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D60128-89B5-47E9-A140-331015DA58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84544" y="963930"/>
            <a:ext cx="5596256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2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6BBFF-8E90-4EC5-9702-EFF70F9A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155"/>
          </a:xfrm>
        </p:spPr>
        <p:txBody>
          <a:bodyPr>
            <a:normAutofit fontScale="90000"/>
          </a:bodyPr>
          <a:lstStyle/>
          <a:p>
            <a:r>
              <a:rPr lang="en-US" altLang="zh-CN" sz="3300" dirty="0"/>
              <a:t>4. Delete a column of a table using SQL queries. </a:t>
            </a:r>
            <a:br>
              <a:rPr lang="en-US" altLang="zh-CN" sz="3300" dirty="0"/>
            </a:br>
            <a:r>
              <a:rPr lang="en-US" altLang="zh-CN" sz="3300" dirty="0"/>
              <a:t>5. Restore the deleted column to the table by item 4 using SQL queries.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311C0E-0CF4-40BA-9AEF-9F33B4594F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58240"/>
            <a:ext cx="7077075" cy="21501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0C4834-94EA-4555-8886-8798685AC9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81850" y="1351280"/>
            <a:ext cx="48387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2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632</Words>
  <Application>Microsoft Office PowerPoint</Application>
  <PresentationFormat>宽屏</PresentationFormat>
  <Paragraphs>86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Times New Roman</vt:lpstr>
      <vt:lpstr>Office 主题​​</vt:lpstr>
      <vt:lpstr>course registration database.  </vt:lpstr>
      <vt:lpstr>PowerPoint 演示文稿</vt:lpstr>
      <vt:lpstr>PowerPoint 演示文稿</vt:lpstr>
      <vt:lpstr>PowerPoint 演示文稿</vt:lpstr>
      <vt:lpstr>1. Create at least one or two tables of the HW2 design  </vt:lpstr>
      <vt:lpstr>2. Insert at least 10 records (rows) into each table using SQL queries.  </vt:lpstr>
      <vt:lpstr>2. Insert at least 10 records (rows) into each table using SQL queries.  </vt:lpstr>
      <vt:lpstr>3. Modify (add and delete) columns of a table using SQL queries  </vt:lpstr>
      <vt:lpstr>4. Delete a column of a table using SQL queries.  5. Restore the deleted column to the table by item 4 using SQL queries.  </vt:lpstr>
      <vt:lpstr>4. Delete a column of a table using SQL queries.  5. Restore the deleted column to the table by item 4 using SQL queries.  </vt:lpstr>
      <vt:lpstr>6. Remove one table using SQL queries.  7. Restore the removed table by item 6 using SQL queries.</vt:lpstr>
      <vt:lpstr>8. Create at least 10 different queries to search data using a table.</vt:lpstr>
      <vt:lpstr>8. Create at least 10 different queries to search data using a table.</vt:lpstr>
      <vt:lpstr>8. Create at least 10 different queries to search data using a table.</vt:lpstr>
      <vt:lpstr>8. Create at least 10 different queries to search data using a table.</vt:lpstr>
      <vt:lpstr>8. Create at least 10 different queries to search data using a table.</vt:lpstr>
      <vt:lpstr>8. Create at least 10 different queries to search data using a table.</vt:lpstr>
      <vt:lpstr>8. Create at least 10 different queries to search data using a table.</vt:lpstr>
      <vt:lpstr>8. Create at least 10 different queries to search data using a table.</vt:lpstr>
      <vt:lpstr>8. Create at least 10 different queries to search data using a table.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registration database.  </dc:title>
  <dc:creator>Friedrich</dc:creator>
  <cp:lastModifiedBy>Friedrich</cp:lastModifiedBy>
  <cp:revision>15</cp:revision>
  <dcterms:created xsi:type="dcterms:W3CDTF">2021-08-04T13:59:24Z</dcterms:created>
  <dcterms:modified xsi:type="dcterms:W3CDTF">2021-08-05T04:43:15Z</dcterms:modified>
</cp:coreProperties>
</file>