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65" r:id="rId7"/>
    <p:sldId id="266" r:id="rId8"/>
    <p:sldId id="271" r:id="rId9"/>
    <p:sldId id="272" r:id="rId10"/>
    <p:sldId id="270" r:id="rId11"/>
    <p:sldId id="273" r:id="rId12"/>
    <p:sldId id="275" r:id="rId13"/>
    <p:sldId id="278" r:id="rId14"/>
    <p:sldId id="279" r:id="rId15"/>
    <p:sldId id="280" r:id="rId16"/>
    <p:sldId id="276" r:id="rId17"/>
    <p:sldId id="28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D1962-C329-4B4C-85E4-E8DF7C9EE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C71B17-6BE2-4F98-90B6-8F0574443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82ECF-2558-4388-BD35-921C850B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B5B4D-AB42-412D-888F-B4DF4221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1D044-B27E-46B1-8889-2AC3DC7F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60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D8C97-CA98-4B16-A776-70450EE8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4C3F80-FC9C-4CE2-9EDA-583039F12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5DFDB-16B0-46E9-843C-3B5A78F2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5351C-716C-40BE-AAED-55C33262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FA1C6-1579-487A-B113-D8654434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8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3DC2C0-5C1D-438B-9EA5-F7F6CFAA6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43BE9B-DBEF-4956-B912-F3F321E8E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56F5C-A077-4191-8399-AA90051A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4F8E0-758E-4578-AC5D-12B48A4F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465BF-E5F0-4F94-BA0C-FF7724D0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05C1E-49F4-40F1-8B08-73E955C8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A6753-7C9B-448A-A053-59CC01123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8B99B-4684-40C8-A351-B9C4A6A5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95AA4-4202-413A-955B-EEA229CE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D8A60-FF0F-4215-8143-E0BF907A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30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2C576-E2B6-4B89-B8DD-C6BF9CB1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DB347-8C1D-4494-A236-5C2417F7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E8636-E919-4587-9424-726D4934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99551-658E-44BC-8306-E679140B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7C3F2-B940-41FC-A2CC-688A2EAA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2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F1A7D-C4EF-4D96-A075-D10783CF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F8807-1DF9-440C-9CD6-1B1331E79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5AD4F1-1C4C-41BE-9A8F-895D3C636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F9B4E-E1B3-4F5F-983C-9F542A38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A510A-C598-4B8B-8E9B-75104663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7E06E9-8370-4448-89B6-C479CFA6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8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94EFA-523E-42D5-9DE9-D81A625E2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DAE3C-0777-4F9E-9B1D-E9F0A049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8AC5B6-D7D8-4FE6-A600-AFD73910C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8D49AE-9B9D-4E6B-9C5A-9084D50F3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286364-2980-43E7-AAD8-5F07CC703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453B5F-9D17-4D32-A647-3A09AB51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1533A5-71CB-47F2-873D-2B9ECDA1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DF0C27-DFAE-437F-893C-F21D7041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7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012B4-A5B1-45CB-88A1-82CA034C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61FABE-1728-421D-A9B9-72D9520F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BDCE6-3744-4B66-8A89-714C4B6A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314ACD-6ADC-4272-8734-D60838F9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9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2EE369-8385-4C01-A32A-5EAE7FB5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AFCCAD-EA69-4D94-9D67-0C8EC1BF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AA4794-1FE2-4BA4-9215-79FED13E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A7A24-75B4-470D-9897-A7194A88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FF803E-4E2F-4673-8E3F-86FABC97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F5D1F5-6FE4-4D9A-8AEA-75F9E6842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18F3C-0155-472B-B263-AB8B2535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3877D3-0320-4210-977A-C943D2D4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AEDC0-1EF4-4BD2-B165-3EF11B40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23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DACCA-1C27-483E-AD38-4966D20E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A55152-5B76-4BD9-B55F-2A1B89FF3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44C105-9097-4539-BE40-0BBB1D218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917A14-C3ED-4244-B377-A1A87F40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6954-8974-4CD9-BF80-3D8D009B43D2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8980BC-64B4-4DFB-8167-6D5FC0F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0C89B-CEFD-4F0D-B711-44D3827C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07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D618F1-CA21-48C8-A534-EADE39C4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B8A51A-5E25-4B68-B211-660BC713E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0821B-B290-4DF8-8BD3-5241C9326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B6954-8974-4CD9-BF80-3D8D009B43D2}" type="datetimeFigureOut">
              <a:rPr lang="zh-CN" altLang="en-US" smtClean="0"/>
              <a:t>2021/8/8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C00AA-CD4D-4811-AC90-7DAC7198A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8B1A5-719C-4C45-88E4-3786E0184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C8C3F-1815-4B83-ACF8-30A1F0683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1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45657-9ECE-400D-AD05-1B2E24D02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course registration database.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574DAB-4A4E-4ADB-832C-ECFC4C400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Shansi Dong</a:t>
            </a:r>
          </a:p>
          <a:p>
            <a:r>
              <a:rPr lang="en-US" altLang="zh-CN" dirty="0"/>
              <a:t>A20466369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64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5). Using a subquery, to see if a student ages 24 exists within the student table:</a:t>
            </a:r>
            <a:endParaRPr lang="sv-SE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F281BC-4CAA-410B-84FF-EE76B1A5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920" y="1543845"/>
            <a:ext cx="5734050" cy="24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6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6). Using a subquery, to check if 2 or more students have the same name.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F281BC-4CAA-410B-84FF-EE76B1A5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96" y="1094977"/>
            <a:ext cx="9105934" cy="321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2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7). Using a subquery, to see if there’re any instructors with ages above 55 exist.</a:t>
            </a:r>
            <a:endParaRPr lang="sv-SE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F281BC-4CAA-410B-84FF-EE76B1A5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1676302"/>
            <a:ext cx="7172960" cy="208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1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8). Using a subquery, to see if there’re any instructors with name Fried exist.</a:t>
            </a:r>
            <a:endParaRPr lang="sv-SE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F281BC-4CAA-410B-84FF-EE76B1A5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53" y="1676302"/>
            <a:ext cx="5449934" cy="208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7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9). Using a subquery, list all the instructors whose ages above all students’ ages.</a:t>
            </a:r>
            <a:endParaRPr lang="sv-SE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F281BC-4CAA-410B-84FF-EE76B1A5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80" y="1039929"/>
            <a:ext cx="4673600" cy="513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9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10). Using a subquery, delete all the students with ages above 20 from student2(which is a copy of table student)</a:t>
            </a:r>
            <a:endParaRPr lang="sv-SE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A04491-8170-43A4-A9E8-B00CD89A3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243012"/>
            <a:ext cx="76771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5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2. If you can get the same result without using subqueries as item1, use the alternative queries and results. </a:t>
            </a:r>
            <a:br>
              <a:rPr lang="en-US" altLang="zh-CN" sz="2000" dirty="0"/>
            </a:b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3A7E65-3162-4EB8-BDBA-3F688CB10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12" y="2204720"/>
            <a:ext cx="6502684" cy="323475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35C5933-08BB-4724-A5A6-4CB296AAC1A3}"/>
              </a:ext>
            </a:extLst>
          </p:cNvPr>
          <p:cNvSpPr/>
          <p:nvPr/>
        </p:nvSpPr>
        <p:spPr>
          <a:xfrm>
            <a:off x="838200" y="1505037"/>
            <a:ext cx="6199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1).What are all the departments from College of Computing?</a:t>
            </a:r>
          </a:p>
        </p:txBody>
      </p:sp>
    </p:spTree>
    <p:extLst>
      <p:ext uri="{BB962C8B-B14F-4D97-AF65-F5344CB8AC3E}">
        <p14:creationId xmlns:p14="http://schemas.microsoft.com/office/powerpoint/2010/main" val="2206401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2. If you can get the same result without using subqueries as item1, use the alternative queries and results. </a:t>
            </a:r>
            <a:br>
              <a:rPr lang="en-US" altLang="zh-CN" sz="2000" dirty="0"/>
            </a:b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3A7E65-3162-4EB8-BDBA-3F688CB10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12" y="2204720"/>
            <a:ext cx="6502684" cy="323475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35C5933-08BB-4724-A5A6-4CB296AAC1A3}"/>
              </a:ext>
            </a:extLst>
          </p:cNvPr>
          <p:cNvSpPr/>
          <p:nvPr/>
        </p:nvSpPr>
        <p:spPr>
          <a:xfrm>
            <a:off x="838200" y="1505037"/>
            <a:ext cx="6199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1).What are all the departments from College of Computing?</a:t>
            </a:r>
          </a:p>
        </p:txBody>
      </p:sp>
    </p:spTree>
    <p:extLst>
      <p:ext uri="{BB962C8B-B14F-4D97-AF65-F5344CB8AC3E}">
        <p14:creationId xmlns:p14="http://schemas.microsoft.com/office/powerpoint/2010/main" val="197010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4D00EE9-F304-430E-BC92-6B28D5AD2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1" y="284480"/>
            <a:ext cx="10795978" cy="64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9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F8F67C0-D2B6-47D8-AFA2-6F5890489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1760"/>
            <a:ext cx="7305039" cy="37431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679044-2CA9-4A98-AFF3-BF4A3FBD6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9930"/>
            <a:ext cx="7183120" cy="317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0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F8F67C0-D2B6-47D8-AFA2-6F5890489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98"/>
            <a:ext cx="7193279" cy="32410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679044-2CA9-4A98-AFF3-BF4A3FBD6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6998"/>
            <a:ext cx="7432026" cy="337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4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F8F67C0-D2B6-47D8-AFA2-6F5890489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" y="206691"/>
            <a:ext cx="6998838" cy="32537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679044-2CA9-4A98-AFF3-BF4A3FBD6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960"/>
            <a:ext cx="6797040" cy="30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9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6F42-6147-4F47-981A-B1D8C2A6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4040" cy="935355"/>
          </a:xfrm>
        </p:spPr>
        <p:txBody>
          <a:bodyPr>
            <a:normAutofit fontScale="90000"/>
          </a:bodyPr>
          <a:lstStyle/>
          <a:p>
            <a:r>
              <a:rPr lang="en-US" altLang="zh-CN" sz="3100" dirty="0"/>
              <a:t>1. Create at least 10 different subqueries (with problem statement what to query) to search data using a table </a:t>
            </a:r>
            <a:br>
              <a:rPr lang="en-US" altLang="zh-CN" sz="3200" dirty="0"/>
            </a:b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876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1).What are all the departments from College of Computing?</a:t>
            </a:r>
          </a:p>
          <a:p>
            <a:pPr marL="0" indent="0">
              <a:buNone/>
            </a:pPr>
            <a:endParaRPr lang="sv-SE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4799BB-157C-4126-9663-22A2B9E1E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27" y="1704005"/>
            <a:ext cx="8493633" cy="344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3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2). Using a subquery, list all the students with ages above the average.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D37614-A025-487A-B8BB-3BB5C3373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68" y="935672"/>
            <a:ext cx="7854964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0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3). Using a subquery, list courses with credits larger than Database Organization.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sv-SE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7B968B-F117-43ED-B944-C823407D6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905986"/>
            <a:ext cx="104775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5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C1DB8-59BA-4473-9F46-0D1145E8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5760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4). Using a subquery, to see if a student ages 29 exists within the student table:</a:t>
            </a:r>
            <a:endParaRPr lang="sv-SE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F281BC-4CAA-410B-84FF-EE76B1A5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60" y="1711360"/>
            <a:ext cx="5421847" cy="242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6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279</Words>
  <Application>Microsoft Office PowerPoint</Application>
  <PresentationFormat>宽屏</PresentationFormat>
  <Paragraphs>18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course registration database.  </vt:lpstr>
      <vt:lpstr>PowerPoint 演示文稿</vt:lpstr>
      <vt:lpstr>PowerPoint 演示文稿</vt:lpstr>
      <vt:lpstr>PowerPoint 演示文稿</vt:lpstr>
      <vt:lpstr>PowerPoint 演示文稿</vt:lpstr>
      <vt:lpstr>1. Create at least 10 different subqueries (with problem statement what to query) to search data using a table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registration database.  </dc:title>
  <dc:creator>Friedrich</dc:creator>
  <cp:lastModifiedBy>Friedrich</cp:lastModifiedBy>
  <cp:revision>52</cp:revision>
  <dcterms:created xsi:type="dcterms:W3CDTF">2021-08-04T13:59:24Z</dcterms:created>
  <dcterms:modified xsi:type="dcterms:W3CDTF">2021-08-09T13:52:48Z</dcterms:modified>
</cp:coreProperties>
</file>