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89" r:id="rId6"/>
    <p:sldId id="290" r:id="rId7"/>
    <p:sldId id="276" r:id="rId8"/>
    <p:sldId id="272" r:id="rId9"/>
    <p:sldId id="268" r:id="rId10"/>
    <p:sldId id="269" r:id="rId11"/>
    <p:sldId id="265" r:id="rId12"/>
    <p:sldId id="273" r:id="rId13"/>
    <p:sldId id="270" r:id="rId14"/>
    <p:sldId id="278" r:id="rId15"/>
    <p:sldId id="283" r:id="rId16"/>
    <p:sldId id="280" r:id="rId17"/>
    <p:sldId id="282" r:id="rId18"/>
    <p:sldId id="281" r:id="rId19"/>
    <p:sldId id="279" r:id="rId20"/>
    <p:sldId id="264" r:id="rId21"/>
    <p:sldId id="275" r:id="rId22"/>
    <p:sldId id="257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/>
    <p:restoredTop sz="93675"/>
  </p:normalViewPr>
  <p:slideViewPr>
    <p:cSldViewPr snapToGrid="0" snapToObjects="1">
      <p:cViewPr varScale="1">
        <p:scale>
          <a:sx n="122" d="100"/>
          <a:sy n="122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7108B-2517-EF4B-A859-C35DDCC949D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C177375-E1CC-5241-9353-4B2C4B68DFC0}">
      <dgm:prSet phldrT="[Text]"/>
      <dgm:spPr/>
      <dgm:t>
        <a:bodyPr/>
        <a:lstStyle/>
        <a:p>
          <a:r>
            <a:rPr lang="en-US" dirty="0"/>
            <a:t>Requirement</a:t>
          </a:r>
        </a:p>
      </dgm:t>
    </dgm:pt>
    <dgm:pt modelId="{BF8BC303-4D9C-ED4A-91B5-A3D313B4131C}" type="parTrans" cxnId="{210E00D3-1882-AC4A-9941-A58745B3B3F7}">
      <dgm:prSet/>
      <dgm:spPr/>
      <dgm:t>
        <a:bodyPr/>
        <a:lstStyle/>
        <a:p>
          <a:endParaRPr lang="en-US"/>
        </a:p>
      </dgm:t>
    </dgm:pt>
    <dgm:pt modelId="{A7D1B5FA-27D0-D34A-9E81-199D73E65B64}" type="sibTrans" cxnId="{210E00D3-1882-AC4A-9941-A58745B3B3F7}">
      <dgm:prSet/>
      <dgm:spPr/>
      <dgm:t>
        <a:bodyPr/>
        <a:lstStyle/>
        <a:p>
          <a:endParaRPr lang="en-US"/>
        </a:p>
      </dgm:t>
    </dgm:pt>
    <dgm:pt modelId="{24103A08-50DD-2D45-8F3F-D8D83F2EF82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200F286C-F11F-1F49-986D-6E8712242F70}" type="parTrans" cxnId="{D5BD8479-768A-3142-A0EE-889B7B30854D}">
      <dgm:prSet/>
      <dgm:spPr/>
      <dgm:t>
        <a:bodyPr/>
        <a:lstStyle/>
        <a:p>
          <a:endParaRPr lang="en-US"/>
        </a:p>
      </dgm:t>
    </dgm:pt>
    <dgm:pt modelId="{C7DDC965-ACD7-954E-8D45-433F0A8CECD0}" type="sibTrans" cxnId="{D5BD8479-768A-3142-A0EE-889B7B30854D}">
      <dgm:prSet/>
      <dgm:spPr/>
      <dgm:t>
        <a:bodyPr/>
        <a:lstStyle/>
        <a:p>
          <a:endParaRPr lang="en-US"/>
        </a:p>
      </dgm:t>
    </dgm:pt>
    <dgm:pt modelId="{5F447D8E-588E-E442-A2F3-D6E779C52434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9FBA8008-47A9-EA41-ACB4-EE8A6D117F60}" type="parTrans" cxnId="{ECAF8175-B9D2-1B4C-9EE7-E571B1E554D0}">
      <dgm:prSet/>
      <dgm:spPr/>
      <dgm:t>
        <a:bodyPr/>
        <a:lstStyle/>
        <a:p>
          <a:endParaRPr lang="en-US"/>
        </a:p>
      </dgm:t>
    </dgm:pt>
    <dgm:pt modelId="{2200F14D-1575-084D-8EEE-A0040F9B9FE0}" type="sibTrans" cxnId="{ECAF8175-B9D2-1B4C-9EE7-E571B1E554D0}">
      <dgm:prSet/>
      <dgm:spPr/>
      <dgm:t>
        <a:bodyPr/>
        <a:lstStyle/>
        <a:p>
          <a:endParaRPr lang="en-US"/>
        </a:p>
      </dgm:t>
    </dgm:pt>
    <dgm:pt modelId="{29FFB69E-12D2-B445-BF1C-9769A98541F3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4679F650-0094-7F46-849F-015E3205DF14}" type="parTrans" cxnId="{4E729528-B996-D140-A2E8-3D6A104AAACC}">
      <dgm:prSet/>
      <dgm:spPr/>
      <dgm:t>
        <a:bodyPr/>
        <a:lstStyle/>
        <a:p>
          <a:endParaRPr lang="en-US"/>
        </a:p>
      </dgm:t>
    </dgm:pt>
    <dgm:pt modelId="{D2219A53-0B1B-A345-AD3D-B5AA5C18A976}" type="sibTrans" cxnId="{4E729528-B996-D140-A2E8-3D6A104AAACC}">
      <dgm:prSet/>
      <dgm:spPr/>
      <dgm:t>
        <a:bodyPr/>
        <a:lstStyle/>
        <a:p>
          <a:endParaRPr lang="en-US"/>
        </a:p>
      </dgm:t>
    </dgm:pt>
    <dgm:pt modelId="{DE61B97F-4C42-754B-A22B-480678106F2E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9B428A20-2AD9-5042-9E75-5C8F492A4F72}" type="parTrans" cxnId="{FB7D036D-9EA2-1B4F-B5FD-B8C80B732328}">
      <dgm:prSet/>
      <dgm:spPr/>
      <dgm:t>
        <a:bodyPr/>
        <a:lstStyle/>
        <a:p>
          <a:endParaRPr lang="en-US"/>
        </a:p>
      </dgm:t>
    </dgm:pt>
    <dgm:pt modelId="{7EF7393A-300A-6D47-B8A6-E22F97130F49}" type="sibTrans" cxnId="{FB7D036D-9EA2-1B4F-B5FD-B8C80B732328}">
      <dgm:prSet/>
      <dgm:spPr/>
      <dgm:t>
        <a:bodyPr/>
        <a:lstStyle/>
        <a:p>
          <a:endParaRPr lang="en-US"/>
        </a:p>
      </dgm:t>
    </dgm:pt>
    <dgm:pt modelId="{C3168734-B421-C64D-B8C7-F10C8FF00AAB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B37CBF41-51F0-9A44-A085-C09273740C16}" type="parTrans" cxnId="{C25823FC-F1FF-EC4B-950F-5033F858F0CB}">
      <dgm:prSet/>
      <dgm:spPr/>
      <dgm:t>
        <a:bodyPr/>
        <a:lstStyle/>
        <a:p>
          <a:endParaRPr lang="en-US"/>
        </a:p>
      </dgm:t>
    </dgm:pt>
    <dgm:pt modelId="{5884BD2C-5BF0-7345-B31E-9DE010AF6737}" type="sibTrans" cxnId="{C25823FC-F1FF-EC4B-950F-5033F858F0CB}">
      <dgm:prSet/>
      <dgm:spPr/>
      <dgm:t>
        <a:bodyPr/>
        <a:lstStyle/>
        <a:p>
          <a:endParaRPr lang="en-US"/>
        </a:p>
      </dgm:t>
    </dgm:pt>
    <dgm:pt modelId="{4726C4EA-528F-3940-8551-D9C77D2BEF97}" type="pres">
      <dgm:prSet presAssocID="{6FF7108B-2517-EF4B-A859-C35DDCC949DC}" presName="Name0" presStyleCnt="0">
        <dgm:presLayoutVars>
          <dgm:dir/>
          <dgm:resizeHandles val="exact"/>
        </dgm:presLayoutVars>
      </dgm:prSet>
      <dgm:spPr/>
    </dgm:pt>
    <dgm:pt modelId="{D64E6129-BFB0-3544-BA79-12AED92CD41B}" type="pres">
      <dgm:prSet presAssocID="{7C177375-E1CC-5241-9353-4B2C4B68DFC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3DE7-3F88-0E49-A927-165A50497CDC}" type="pres">
      <dgm:prSet presAssocID="{A7D1B5FA-27D0-D34A-9E81-199D73E65B6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3DF8E33-B653-0F48-B7AD-7530032439DB}" type="pres">
      <dgm:prSet presAssocID="{A7D1B5FA-27D0-D34A-9E81-199D73E65B6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C00D68F-3E11-0548-B798-E25757296461}" type="pres">
      <dgm:prSet presAssocID="{24103A08-50DD-2D45-8F3F-D8D83F2EF8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D73D3-A563-4747-96C7-7D4B9F9873EF}" type="pres">
      <dgm:prSet presAssocID="{C7DDC965-ACD7-954E-8D45-433F0A8CECD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A8DCEC5-DE2C-FB47-9DB5-22C13DC718E2}" type="pres">
      <dgm:prSet presAssocID="{C7DDC965-ACD7-954E-8D45-433F0A8CECD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2DC5188-4AAF-424C-AAC1-E145EA35D376}" type="pres">
      <dgm:prSet presAssocID="{5F447D8E-588E-E442-A2F3-D6E779C524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20CF4-8A5D-6A46-A92A-0D2926C2B85A}" type="pres">
      <dgm:prSet presAssocID="{2200F14D-1575-084D-8EEE-A0040F9B9FE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4447D33-C0CB-364D-9C0D-9CA48DD87422}" type="pres">
      <dgm:prSet presAssocID="{2200F14D-1575-084D-8EEE-A0040F9B9FE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A4F0520-8B84-764C-9B02-4400A9E4147C}" type="pres">
      <dgm:prSet presAssocID="{29FFB69E-12D2-B445-BF1C-9769A98541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73032-CA68-5144-AEAE-FD29A46B02F6}" type="pres">
      <dgm:prSet presAssocID="{D2219A53-0B1B-A345-AD3D-B5AA5C18A9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53B6334-B18B-D14B-8B45-CECD1F1B23DB}" type="pres">
      <dgm:prSet presAssocID="{D2219A53-0B1B-A345-AD3D-B5AA5C18A97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9F98A19-180E-6B4D-8B6C-BDC0383FE7B8}" type="pres">
      <dgm:prSet presAssocID="{DE61B97F-4C42-754B-A22B-480678106F2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43513-AC08-434A-9C61-3142519D8AD2}" type="pres">
      <dgm:prSet presAssocID="{7EF7393A-300A-6D47-B8A6-E22F97130F4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7E675FC-D239-3F48-91E6-D13865253750}" type="pres">
      <dgm:prSet presAssocID="{7EF7393A-300A-6D47-B8A6-E22F97130F4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A9C5BE9-1E65-5248-B18D-88606C28BB79}" type="pres">
      <dgm:prSet presAssocID="{C3168734-B421-C64D-B8C7-F10C8FF00AA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F90AC6-59E5-4F45-92C7-E04406FCF194}" type="presOf" srcId="{D2219A53-0B1B-A345-AD3D-B5AA5C18A976}" destId="{753B6334-B18B-D14B-8B45-CECD1F1B23DB}" srcOrd="1" destOrd="0" presId="urn:microsoft.com/office/officeart/2005/8/layout/process1"/>
    <dgm:cxn modelId="{19EBEA1E-8CD8-6D4C-A99C-F96D90C9F417}" type="presOf" srcId="{2200F14D-1575-084D-8EEE-A0040F9B9FE0}" destId="{BAA20CF4-8A5D-6A46-A92A-0D2926C2B85A}" srcOrd="0" destOrd="0" presId="urn:microsoft.com/office/officeart/2005/8/layout/process1"/>
    <dgm:cxn modelId="{2B0D9D06-7246-2645-82EA-6030CB0A6570}" type="presOf" srcId="{C3168734-B421-C64D-B8C7-F10C8FF00AAB}" destId="{AA9C5BE9-1E65-5248-B18D-88606C28BB79}" srcOrd="0" destOrd="0" presId="urn:microsoft.com/office/officeart/2005/8/layout/process1"/>
    <dgm:cxn modelId="{8B67D50A-95EE-CE4C-800B-3707FDE9AAB0}" type="presOf" srcId="{A7D1B5FA-27D0-D34A-9E81-199D73E65B64}" destId="{A3DF8E33-B653-0F48-B7AD-7530032439DB}" srcOrd="1" destOrd="0" presId="urn:microsoft.com/office/officeart/2005/8/layout/process1"/>
    <dgm:cxn modelId="{518B8511-ED34-C443-B5CB-E0600B4BCD39}" type="presOf" srcId="{D2219A53-0B1B-A345-AD3D-B5AA5C18A976}" destId="{EAA73032-CA68-5144-AEAE-FD29A46B02F6}" srcOrd="0" destOrd="0" presId="urn:microsoft.com/office/officeart/2005/8/layout/process1"/>
    <dgm:cxn modelId="{210E00D3-1882-AC4A-9941-A58745B3B3F7}" srcId="{6FF7108B-2517-EF4B-A859-C35DDCC949DC}" destId="{7C177375-E1CC-5241-9353-4B2C4B68DFC0}" srcOrd="0" destOrd="0" parTransId="{BF8BC303-4D9C-ED4A-91B5-A3D313B4131C}" sibTransId="{A7D1B5FA-27D0-D34A-9E81-199D73E65B64}"/>
    <dgm:cxn modelId="{ECAF8175-B9D2-1B4C-9EE7-E571B1E554D0}" srcId="{6FF7108B-2517-EF4B-A859-C35DDCC949DC}" destId="{5F447D8E-588E-E442-A2F3-D6E779C52434}" srcOrd="2" destOrd="0" parTransId="{9FBA8008-47A9-EA41-ACB4-EE8A6D117F60}" sibTransId="{2200F14D-1575-084D-8EEE-A0040F9B9FE0}"/>
    <dgm:cxn modelId="{4E729528-B996-D140-A2E8-3D6A104AAACC}" srcId="{6FF7108B-2517-EF4B-A859-C35DDCC949DC}" destId="{29FFB69E-12D2-B445-BF1C-9769A98541F3}" srcOrd="3" destOrd="0" parTransId="{4679F650-0094-7F46-849F-015E3205DF14}" sibTransId="{D2219A53-0B1B-A345-AD3D-B5AA5C18A976}"/>
    <dgm:cxn modelId="{48A9B8E6-826C-604F-884C-45FF0A4B559A}" type="presOf" srcId="{7EF7393A-300A-6D47-B8A6-E22F97130F49}" destId="{77E675FC-D239-3F48-91E6-D13865253750}" srcOrd="1" destOrd="0" presId="urn:microsoft.com/office/officeart/2005/8/layout/process1"/>
    <dgm:cxn modelId="{83AFF648-71E7-7D4E-A6E0-79680287F1EB}" type="presOf" srcId="{5F447D8E-588E-E442-A2F3-D6E779C52434}" destId="{D2DC5188-4AAF-424C-AAC1-E145EA35D376}" srcOrd="0" destOrd="0" presId="urn:microsoft.com/office/officeart/2005/8/layout/process1"/>
    <dgm:cxn modelId="{03FF8487-B5E1-284F-8DBC-F74F24982BDF}" type="presOf" srcId="{6FF7108B-2517-EF4B-A859-C35DDCC949DC}" destId="{4726C4EA-528F-3940-8551-D9C77D2BEF97}" srcOrd="0" destOrd="0" presId="urn:microsoft.com/office/officeart/2005/8/layout/process1"/>
    <dgm:cxn modelId="{FB7D036D-9EA2-1B4F-B5FD-B8C80B732328}" srcId="{6FF7108B-2517-EF4B-A859-C35DDCC949DC}" destId="{DE61B97F-4C42-754B-A22B-480678106F2E}" srcOrd="4" destOrd="0" parTransId="{9B428A20-2AD9-5042-9E75-5C8F492A4F72}" sibTransId="{7EF7393A-300A-6D47-B8A6-E22F97130F49}"/>
    <dgm:cxn modelId="{C25823FC-F1FF-EC4B-950F-5033F858F0CB}" srcId="{6FF7108B-2517-EF4B-A859-C35DDCC949DC}" destId="{C3168734-B421-C64D-B8C7-F10C8FF00AAB}" srcOrd="5" destOrd="0" parTransId="{B37CBF41-51F0-9A44-A085-C09273740C16}" sibTransId="{5884BD2C-5BF0-7345-B31E-9DE010AF6737}"/>
    <dgm:cxn modelId="{238A5555-D767-B242-8FA1-F08E7A1F865D}" type="presOf" srcId="{29FFB69E-12D2-B445-BF1C-9769A98541F3}" destId="{4A4F0520-8B84-764C-9B02-4400A9E4147C}" srcOrd="0" destOrd="0" presId="urn:microsoft.com/office/officeart/2005/8/layout/process1"/>
    <dgm:cxn modelId="{3A97A6A5-A2A6-8A42-AED1-55B3F00C343A}" type="presOf" srcId="{A7D1B5FA-27D0-D34A-9E81-199D73E65B64}" destId="{B3683DE7-3F88-0E49-A927-165A50497CDC}" srcOrd="0" destOrd="0" presId="urn:microsoft.com/office/officeart/2005/8/layout/process1"/>
    <dgm:cxn modelId="{15CBF551-E8A4-9B4C-9729-0F1BE21F9302}" type="presOf" srcId="{C7DDC965-ACD7-954E-8D45-433F0A8CECD0}" destId="{1A8DCEC5-DE2C-FB47-9DB5-22C13DC718E2}" srcOrd="1" destOrd="0" presId="urn:microsoft.com/office/officeart/2005/8/layout/process1"/>
    <dgm:cxn modelId="{1CCD5F05-D01B-5743-AC24-C29D5A8427F9}" type="presOf" srcId="{7C177375-E1CC-5241-9353-4B2C4B68DFC0}" destId="{D64E6129-BFB0-3544-BA79-12AED92CD41B}" srcOrd="0" destOrd="0" presId="urn:microsoft.com/office/officeart/2005/8/layout/process1"/>
    <dgm:cxn modelId="{D5BD8479-768A-3142-A0EE-889B7B30854D}" srcId="{6FF7108B-2517-EF4B-A859-C35DDCC949DC}" destId="{24103A08-50DD-2D45-8F3F-D8D83F2EF82A}" srcOrd="1" destOrd="0" parTransId="{200F286C-F11F-1F49-986D-6E8712242F70}" sibTransId="{C7DDC965-ACD7-954E-8D45-433F0A8CECD0}"/>
    <dgm:cxn modelId="{5413EB93-C4D1-CF48-83E1-4264994C4CB0}" type="presOf" srcId="{C7DDC965-ACD7-954E-8D45-433F0A8CECD0}" destId="{943D73D3-A563-4747-96C7-7D4B9F9873EF}" srcOrd="0" destOrd="0" presId="urn:microsoft.com/office/officeart/2005/8/layout/process1"/>
    <dgm:cxn modelId="{95EBCEDF-99BD-9B4D-A63C-E50725DDC129}" type="presOf" srcId="{24103A08-50DD-2D45-8F3F-D8D83F2EF82A}" destId="{FC00D68F-3E11-0548-B798-E25757296461}" srcOrd="0" destOrd="0" presId="urn:microsoft.com/office/officeart/2005/8/layout/process1"/>
    <dgm:cxn modelId="{CC61DB00-DA99-DE4C-93A2-B5997FFDD1B1}" type="presOf" srcId="{2200F14D-1575-084D-8EEE-A0040F9B9FE0}" destId="{04447D33-C0CB-364D-9C0D-9CA48DD87422}" srcOrd="1" destOrd="0" presId="urn:microsoft.com/office/officeart/2005/8/layout/process1"/>
    <dgm:cxn modelId="{AD29ED0D-DE3B-8A41-8912-B0F679C37A94}" type="presOf" srcId="{7EF7393A-300A-6D47-B8A6-E22F97130F49}" destId="{61843513-AC08-434A-9C61-3142519D8AD2}" srcOrd="0" destOrd="0" presId="urn:microsoft.com/office/officeart/2005/8/layout/process1"/>
    <dgm:cxn modelId="{E23422CC-A463-BE47-A05C-15481A32D2E7}" type="presOf" srcId="{DE61B97F-4C42-754B-A22B-480678106F2E}" destId="{C9F98A19-180E-6B4D-8B6C-BDC0383FE7B8}" srcOrd="0" destOrd="0" presId="urn:microsoft.com/office/officeart/2005/8/layout/process1"/>
    <dgm:cxn modelId="{70368147-2D1E-474C-B859-8CF62CF4FEA1}" type="presParOf" srcId="{4726C4EA-528F-3940-8551-D9C77D2BEF97}" destId="{D64E6129-BFB0-3544-BA79-12AED92CD41B}" srcOrd="0" destOrd="0" presId="urn:microsoft.com/office/officeart/2005/8/layout/process1"/>
    <dgm:cxn modelId="{E115954E-81AC-0B4F-8EA4-AA2DB977C2FC}" type="presParOf" srcId="{4726C4EA-528F-3940-8551-D9C77D2BEF97}" destId="{B3683DE7-3F88-0E49-A927-165A50497CDC}" srcOrd="1" destOrd="0" presId="urn:microsoft.com/office/officeart/2005/8/layout/process1"/>
    <dgm:cxn modelId="{D5668364-9D27-DF45-B36E-B1BF7AC97E06}" type="presParOf" srcId="{B3683DE7-3F88-0E49-A927-165A50497CDC}" destId="{A3DF8E33-B653-0F48-B7AD-7530032439DB}" srcOrd="0" destOrd="0" presId="urn:microsoft.com/office/officeart/2005/8/layout/process1"/>
    <dgm:cxn modelId="{FBB16449-ACC7-0740-8999-99D60420185B}" type="presParOf" srcId="{4726C4EA-528F-3940-8551-D9C77D2BEF97}" destId="{FC00D68F-3E11-0548-B798-E25757296461}" srcOrd="2" destOrd="0" presId="urn:microsoft.com/office/officeart/2005/8/layout/process1"/>
    <dgm:cxn modelId="{7ACAE412-6D18-524E-ACC2-1582326784DB}" type="presParOf" srcId="{4726C4EA-528F-3940-8551-D9C77D2BEF97}" destId="{943D73D3-A563-4747-96C7-7D4B9F9873EF}" srcOrd="3" destOrd="0" presId="urn:microsoft.com/office/officeart/2005/8/layout/process1"/>
    <dgm:cxn modelId="{D8349E19-1320-4E46-9767-996A631F8032}" type="presParOf" srcId="{943D73D3-A563-4747-96C7-7D4B9F9873EF}" destId="{1A8DCEC5-DE2C-FB47-9DB5-22C13DC718E2}" srcOrd="0" destOrd="0" presId="urn:microsoft.com/office/officeart/2005/8/layout/process1"/>
    <dgm:cxn modelId="{7FE5E053-FEE5-5A4C-95AB-BCF8999A5C30}" type="presParOf" srcId="{4726C4EA-528F-3940-8551-D9C77D2BEF97}" destId="{D2DC5188-4AAF-424C-AAC1-E145EA35D376}" srcOrd="4" destOrd="0" presId="urn:microsoft.com/office/officeart/2005/8/layout/process1"/>
    <dgm:cxn modelId="{7EEF5596-4AFA-EB4A-AEF4-BD8EB5F3B45F}" type="presParOf" srcId="{4726C4EA-528F-3940-8551-D9C77D2BEF97}" destId="{BAA20CF4-8A5D-6A46-A92A-0D2926C2B85A}" srcOrd="5" destOrd="0" presId="urn:microsoft.com/office/officeart/2005/8/layout/process1"/>
    <dgm:cxn modelId="{B67C7EF1-ED22-B34C-B565-8441E4DF3C40}" type="presParOf" srcId="{BAA20CF4-8A5D-6A46-A92A-0D2926C2B85A}" destId="{04447D33-C0CB-364D-9C0D-9CA48DD87422}" srcOrd="0" destOrd="0" presId="urn:microsoft.com/office/officeart/2005/8/layout/process1"/>
    <dgm:cxn modelId="{FDFCC2D7-CFBA-9E4A-B2A6-44A51755774C}" type="presParOf" srcId="{4726C4EA-528F-3940-8551-D9C77D2BEF97}" destId="{4A4F0520-8B84-764C-9B02-4400A9E4147C}" srcOrd="6" destOrd="0" presId="urn:microsoft.com/office/officeart/2005/8/layout/process1"/>
    <dgm:cxn modelId="{C96B918D-2BAB-A846-8EFA-F9A8D1A562BE}" type="presParOf" srcId="{4726C4EA-528F-3940-8551-D9C77D2BEF97}" destId="{EAA73032-CA68-5144-AEAE-FD29A46B02F6}" srcOrd="7" destOrd="0" presId="urn:microsoft.com/office/officeart/2005/8/layout/process1"/>
    <dgm:cxn modelId="{858357B4-65DE-394A-BAA0-E23A6F2D4BA5}" type="presParOf" srcId="{EAA73032-CA68-5144-AEAE-FD29A46B02F6}" destId="{753B6334-B18B-D14B-8B45-CECD1F1B23DB}" srcOrd="0" destOrd="0" presId="urn:microsoft.com/office/officeart/2005/8/layout/process1"/>
    <dgm:cxn modelId="{FF5E41A1-FABE-FA42-8C08-09C0B3F83DCE}" type="presParOf" srcId="{4726C4EA-528F-3940-8551-D9C77D2BEF97}" destId="{C9F98A19-180E-6B4D-8B6C-BDC0383FE7B8}" srcOrd="8" destOrd="0" presId="urn:microsoft.com/office/officeart/2005/8/layout/process1"/>
    <dgm:cxn modelId="{83D4272F-4C33-9243-A117-43704A5C0D0B}" type="presParOf" srcId="{4726C4EA-528F-3940-8551-D9C77D2BEF97}" destId="{61843513-AC08-434A-9C61-3142519D8AD2}" srcOrd="9" destOrd="0" presId="urn:microsoft.com/office/officeart/2005/8/layout/process1"/>
    <dgm:cxn modelId="{09C7BE0F-22DE-0244-BB8E-76875E4CDD92}" type="presParOf" srcId="{61843513-AC08-434A-9C61-3142519D8AD2}" destId="{77E675FC-D239-3F48-91E6-D13865253750}" srcOrd="0" destOrd="0" presId="urn:microsoft.com/office/officeart/2005/8/layout/process1"/>
    <dgm:cxn modelId="{4D581E91-1924-D140-B681-A1D5FE9CA269}" type="presParOf" srcId="{4726C4EA-528F-3940-8551-D9C77D2BEF97}" destId="{AA9C5BE9-1E65-5248-B18D-88606C28BB7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3E421-0D12-9947-B3ED-8EAA9DB425C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AB3FB6A-016D-B548-B174-53A9EC7B0D75}">
      <dgm:prSet phldrT="[Text]"/>
      <dgm:spPr/>
      <dgm:t>
        <a:bodyPr/>
        <a:lstStyle/>
        <a:p>
          <a:r>
            <a:rPr lang="en-US" dirty="0"/>
            <a:t>Commit stage</a:t>
          </a:r>
        </a:p>
        <a:p>
          <a:r>
            <a:rPr lang="en-US" dirty="0"/>
            <a:t>Compile|Unit test| Analysis | Build deploy</a:t>
          </a:r>
        </a:p>
      </dgm:t>
    </dgm:pt>
    <dgm:pt modelId="{272A2CC5-872B-1748-9ADD-FB2CD8774573}" type="parTrans" cxnId="{2B17159B-A610-E147-A1C0-1DA28DCCBC88}">
      <dgm:prSet/>
      <dgm:spPr/>
      <dgm:t>
        <a:bodyPr/>
        <a:lstStyle/>
        <a:p>
          <a:endParaRPr lang="en-US"/>
        </a:p>
      </dgm:t>
    </dgm:pt>
    <dgm:pt modelId="{809F2156-6B1F-924E-BA50-B06E37A01623}" type="sibTrans" cxnId="{2B17159B-A610-E147-A1C0-1DA28DCCBC88}">
      <dgm:prSet/>
      <dgm:spPr/>
      <dgm:t>
        <a:bodyPr/>
        <a:lstStyle/>
        <a:p>
          <a:endParaRPr lang="en-US"/>
        </a:p>
      </dgm:t>
    </dgm:pt>
    <dgm:pt modelId="{B1F91CD4-8DA4-744C-8D64-5D3176EC98AC}">
      <dgm:prSet phldrT="[Text]"/>
      <dgm:spPr/>
      <dgm:t>
        <a:bodyPr/>
        <a:lstStyle/>
        <a:p>
          <a:r>
            <a:rPr lang="en-US" dirty="0"/>
            <a:t>Automated acceptance testing</a:t>
          </a:r>
        </a:p>
      </dgm:t>
    </dgm:pt>
    <dgm:pt modelId="{5C0D3F4E-98CC-7D47-A9A6-E190E5C59E0E}" type="parTrans" cxnId="{69B08EBB-67A0-9C41-827A-7BF2DE172E03}">
      <dgm:prSet/>
      <dgm:spPr/>
      <dgm:t>
        <a:bodyPr/>
        <a:lstStyle/>
        <a:p>
          <a:endParaRPr lang="en-US"/>
        </a:p>
      </dgm:t>
    </dgm:pt>
    <dgm:pt modelId="{6CE15A0F-5526-D542-889A-AC23A4728660}" type="sibTrans" cxnId="{69B08EBB-67A0-9C41-827A-7BF2DE172E03}">
      <dgm:prSet/>
      <dgm:spPr/>
      <dgm:t>
        <a:bodyPr/>
        <a:lstStyle/>
        <a:p>
          <a:endParaRPr lang="en-US"/>
        </a:p>
      </dgm:t>
    </dgm:pt>
    <dgm:pt modelId="{0118C146-28B7-624E-A954-F02AC9A897A1}">
      <dgm:prSet phldrT="[Text]"/>
      <dgm:spPr/>
      <dgm:t>
        <a:bodyPr/>
        <a:lstStyle/>
        <a:p>
          <a:r>
            <a:rPr lang="en-US" dirty="0"/>
            <a:t>Automated Capacity Testing</a:t>
          </a:r>
        </a:p>
      </dgm:t>
    </dgm:pt>
    <dgm:pt modelId="{9B3EFC2D-BEDA-934F-B355-9AEEE3908754}" type="parTrans" cxnId="{51A8DA22-F874-E747-AAA2-785650DF0CF8}">
      <dgm:prSet/>
      <dgm:spPr/>
      <dgm:t>
        <a:bodyPr/>
        <a:lstStyle/>
        <a:p>
          <a:endParaRPr lang="en-US"/>
        </a:p>
      </dgm:t>
    </dgm:pt>
    <dgm:pt modelId="{45AD9888-471A-5743-930A-98F188FD16D9}" type="sibTrans" cxnId="{51A8DA22-F874-E747-AAA2-785650DF0CF8}">
      <dgm:prSet/>
      <dgm:spPr/>
      <dgm:t>
        <a:bodyPr/>
        <a:lstStyle/>
        <a:p>
          <a:endParaRPr lang="en-US"/>
        </a:p>
      </dgm:t>
    </dgm:pt>
    <dgm:pt modelId="{5A31CAD5-E9E9-8345-88D8-80AC19402CD0}">
      <dgm:prSet phldrT="[Text]"/>
      <dgm:spPr/>
      <dgm:t>
        <a:bodyPr/>
        <a:lstStyle/>
        <a:p>
          <a:r>
            <a:rPr lang="en-US" dirty="0"/>
            <a:t>Manual Testing </a:t>
          </a:r>
        </a:p>
        <a:p>
          <a:endParaRPr lang="en-US" dirty="0"/>
        </a:p>
      </dgm:t>
    </dgm:pt>
    <dgm:pt modelId="{A1797F38-C338-914C-90C5-EF4EBBA222FC}" type="parTrans" cxnId="{17020104-BBD5-3543-BAF9-E95527A98C19}">
      <dgm:prSet/>
      <dgm:spPr/>
      <dgm:t>
        <a:bodyPr/>
        <a:lstStyle/>
        <a:p>
          <a:endParaRPr lang="en-US"/>
        </a:p>
      </dgm:t>
    </dgm:pt>
    <dgm:pt modelId="{7AACA0FE-128F-E843-B72E-F9211D9DFE55}" type="sibTrans" cxnId="{17020104-BBD5-3543-BAF9-E95527A98C19}">
      <dgm:prSet/>
      <dgm:spPr/>
      <dgm:t>
        <a:bodyPr/>
        <a:lstStyle/>
        <a:p>
          <a:endParaRPr lang="en-US"/>
        </a:p>
      </dgm:t>
    </dgm:pt>
    <dgm:pt modelId="{61C601C4-3A52-BA4E-8D88-8D48B6C5CAA3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C9F55050-791C-5148-82EB-9E14E4150871}" type="parTrans" cxnId="{1F6B2614-7FC7-BD4B-9B1D-6447D7DF3268}">
      <dgm:prSet/>
      <dgm:spPr/>
      <dgm:t>
        <a:bodyPr/>
        <a:lstStyle/>
        <a:p>
          <a:endParaRPr lang="en-US"/>
        </a:p>
      </dgm:t>
    </dgm:pt>
    <dgm:pt modelId="{19F3F7C4-E1D1-4343-965C-3961B919A075}" type="sibTrans" cxnId="{1F6B2614-7FC7-BD4B-9B1D-6447D7DF3268}">
      <dgm:prSet/>
      <dgm:spPr/>
      <dgm:t>
        <a:bodyPr/>
        <a:lstStyle/>
        <a:p>
          <a:endParaRPr lang="en-US"/>
        </a:p>
      </dgm:t>
    </dgm:pt>
    <dgm:pt modelId="{818572FB-3A6C-D746-AA83-4B219AB79161}" type="pres">
      <dgm:prSet presAssocID="{DBB3E421-0D12-9947-B3ED-8EAA9DB425C3}" presName="Name0" presStyleCnt="0">
        <dgm:presLayoutVars>
          <dgm:dir/>
          <dgm:resizeHandles val="exact"/>
        </dgm:presLayoutVars>
      </dgm:prSet>
      <dgm:spPr/>
    </dgm:pt>
    <dgm:pt modelId="{C9D9D1EA-DF86-3143-BA8A-18866BFDD943}" type="pres">
      <dgm:prSet presAssocID="{5AB3FB6A-016D-B548-B174-53A9EC7B0D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5471F-9E39-1849-B4F3-87AD7B9C7F7E}" type="pres">
      <dgm:prSet presAssocID="{809F2156-6B1F-924E-BA50-B06E37A0162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B393475-7ABC-0442-AA6F-7F20CCE77265}" type="pres">
      <dgm:prSet presAssocID="{809F2156-6B1F-924E-BA50-B06E37A0162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5571EDE-7FB9-2044-971A-2872DBCB87D6}" type="pres">
      <dgm:prSet presAssocID="{B1F91CD4-8DA4-744C-8D64-5D3176EC98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E0888-A5A2-D948-966E-89A081521DE2}" type="pres">
      <dgm:prSet presAssocID="{6CE15A0F-5526-D542-889A-AC23A472866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C0EE4DB-6244-A245-811F-6725BB112997}" type="pres">
      <dgm:prSet presAssocID="{6CE15A0F-5526-D542-889A-AC23A472866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C452BEB-258E-8F4D-B6F8-60B17C957249}" type="pres">
      <dgm:prSet presAssocID="{0118C146-28B7-624E-A954-F02AC9A897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95926-BBD9-3949-9204-57DDED6440AF}" type="pres">
      <dgm:prSet presAssocID="{45AD9888-471A-5743-930A-98F188FD16D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2DD7AF5-BA8E-8241-BE0B-C41989CD807F}" type="pres">
      <dgm:prSet presAssocID="{45AD9888-471A-5743-930A-98F188FD16D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6E3E8AC-7B64-1E42-9368-7CC48C63552D}" type="pres">
      <dgm:prSet presAssocID="{5A31CAD5-E9E9-8345-88D8-80AC19402C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23228-CE31-6D49-8437-3300C72A87CD}" type="pres">
      <dgm:prSet presAssocID="{7AACA0FE-128F-E843-B72E-F9211D9DFE5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E47CCB8-17C1-6746-AFA5-B5355828B469}" type="pres">
      <dgm:prSet presAssocID="{7AACA0FE-128F-E843-B72E-F9211D9DFE5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F74DC60-DFDF-DB45-8B83-454B57AD9B3E}" type="pres">
      <dgm:prSet presAssocID="{61C601C4-3A52-BA4E-8D88-8D48B6C5CA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43EAC-7FC9-814E-BF44-59C27FC91354}" type="presOf" srcId="{B1F91CD4-8DA4-744C-8D64-5D3176EC98AC}" destId="{B5571EDE-7FB9-2044-971A-2872DBCB87D6}" srcOrd="0" destOrd="0" presId="urn:microsoft.com/office/officeart/2005/8/layout/process1"/>
    <dgm:cxn modelId="{8BB3A6B2-2412-4441-B045-695429DB2CF5}" type="presOf" srcId="{809F2156-6B1F-924E-BA50-B06E37A01623}" destId="{CB393475-7ABC-0442-AA6F-7F20CCE77265}" srcOrd="1" destOrd="0" presId="urn:microsoft.com/office/officeart/2005/8/layout/process1"/>
    <dgm:cxn modelId="{51A8DA22-F874-E747-AAA2-785650DF0CF8}" srcId="{DBB3E421-0D12-9947-B3ED-8EAA9DB425C3}" destId="{0118C146-28B7-624E-A954-F02AC9A897A1}" srcOrd="2" destOrd="0" parTransId="{9B3EFC2D-BEDA-934F-B355-9AEEE3908754}" sibTransId="{45AD9888-471A-5743-930A-98F188FD16D9}"/>
    <dgm:cxn modelId="{F45735AD-7A1F-704E-AE2C-56A0D8C350BA}" type="presOf" srcId="{45AD9888-471A-5743-930A-98F188FD16D9}" destId="{92DD7AF5-BA8E-8241-BE0B-C41989CD807F}" srcOrd="1" destOrd="0" presId="urn:microsoft.com/office/officeart/2005/8/layout/process1"/>
    <dgm:cxn modelId="{812CA070-49E0-9441-9603-76F06F659DDC}" type="presOf" srcId="{5AB3FB6A-016D-B548-B174-53A9EC7B0D75}" destId="{C9D9D1EA-DF86-3143-BA8A-18866BFDD943}" srcOrd="0" destOrd="0" presId="urn:microsoft.com/office/officeart/2005/8/layout/process1"/>
    <dgm:cxn modelId="{A530B986-CE82-894C-82AC-48816A5889BD}" type="presOf" srcId="{61C601C4-3A52-BA4E-8D88-8D48B6C5CAA3}" destId="{8F74DC60-DFDF-DB45-8B83-454B57AD9B3E}" srcOrd="0" destOrd="0" presId="urn:microsoft.com/office/officeart/2005/8/layout/process1"/>
    <dgm:cxn modelId="{06FC5F12-34A2-1D4F-AC0A-5834F7457FE9}" type="presOf" srcId="{6CE15A0F-5526-D542-889A-AC23A4728660}" destId="{3C0EE4DB-6244-A245-811F-6725BB112997}" srcOrd="1" destOrd="0" presId="urn:microsoft.com/office/officeart/2005/8/layout/process1"/>
    <dgm:cxn modelId="{E6823871-CA2A-D04F-B57E-541FFB6E39D3}" type="presOf" srcId="{45AD9888-471A-5743-930A-98F188FD16D9}" destId="{4F395926-BBD9-3949-9204-57DDED6440AF}" srcOrd="0" destOrd="0" presId="urn:microsoft.com/office/officeart/2005/8/layout/process1"/>
    <dgm:cxn modelId="{55BFAFC2-7EEB-C043-B98D-0EE6D670C28E}" type="presOf" srcId="{7AACA0FE-128F-E843-B72E-F9211D9DFE55}" destId="{A0F23228-CE31-6D49-8437-3300C72A87CD}" srcOrd="0" destOrd="0" presId="urn:microsoft.com/office/officeart/2005/8/layout/process1"/>
    <dgm:cxn modelId="{6005080D-DA3C-6349-89CA-E20065031EA5}" type="presOf" srcId="{809F2156-6B1F-924E-BA50-B06E37A01623}" destId="{B795471F-9E39-1849-B4F3-87AD7B9C7F7E}" srcOrd="0" destOrd="0" presId="urn:microsoft.com/office/officeart/2005/8/layout/process1"/>
    <dgm:cxn modelId="{69B08EBB-67A0-9C41-827A-7BF2DE172E03}" srcId="{DBB3E421-0D12-9947-B3ED-8EAA9DB425C3}" destId="{B1F91CD4-8DA4-744C-8D64-5D3176EC98AC}" srcOrd="1" destOrd="0" parTransId="{5C0D3F4E-98CC-7D47-A9A6-E190E5C59E0E}" sibTransId="{6CE15A0F-5526-D542-889A-AC23A4728660}"/>
    <dgm:cxn modelId="{5A9552E8-5230-7E49-A83E-4E62FF964C70}" type="presOf" srcId="{7AACA0FE-128F-E843-B72E-F9211D9DFE55}" destId="{1E47CCB8-17C1-6746-AFA5-B5355828B469}" srcOrd="1" destOrd="0" presId="urn:microsoft.com/office/officeart/2005/8/layout/process1"/>
    <dgm:cxn modelId="{2B17159B-A610-E147-A1C0-1DA28DCCBC88}" srcId="{DBB3E421-0D12-9947-B3ED-8EAA9DB425C3}" destId="{5AB3FB6A-016D-B548-B174-53A9EC7B0D75}" srcOrd="0" destOrd="0" parTransId="{272A2CC5-872B-1748-9ADD-FB2CD8774573}" sibTransId="{809F2156-6B1F-924E-BA50-B06E37A01623}"/>
    <dgm:cxn modelId="{1F6B2614-7FC7-BD4B-9B1D-6447D7DF3268}" srcId="{DBB3E421-0D12-9947-B3ED-8EAA9DB425C3}" destId="{61C601C4-3A52-BA4E-8D88-8D48B6C5CAA3}" srcOrd="4" destOrd="0" parTransId="{C9F55050-791C-5148-82EB-9E14E4150871}" sibTransId="{19F3F7C4-E1D1-4343-965C-3961B919A075}"/>
    <dgm:cxn modelId="{EFF7F980-D30C-164A-9FDE-46A183A3FB81}" type="presOf" srcId="{DBB3E421-0D12-9947-B3ED-8EAA9DB425C3}" destId="{818572FB-3A6C-D746-AA83-4B219AB79161}" srcOrd="0" destOrd="0" presId="urn:microsoft.com/office/officeart/2005/8/layout/process1"/>
    <dgm:cxn modelId="{0C2F1D31-5D1D-774C-AA58-29B722BD32AE}" type="presOf" srcId="{6CE15A0F-5526-D542-889A-AC23A4728660}" destId="{946E0888-A5A2-D948-966E-89A081521DE2}" srcOrd="0" destOrd="0" presId="urn:microsoft.com/office/officeart/2005/8/layout/process1"/>
    <dgm:cxn modelId="{96A836CC-DE62-C042-8A45-F954487A594B}" type="presOf" srcId="{0118C146-28B7-624E-A954-F02AC9A897A1}" destId="{9C452BEB-258E-8F4D-B6F8-60B17C957249}" srcOrd="0" destOrd="0" presId="urn:microsoft.com/office/officeart/2005/8/layout/process1"/>
    <dgm:cxn modelId="{17020104-BBD5-3543-BAF9-E95527A98C19}" srcId="{DBB3E421-0D12-9947-B3ED-8EAA9DB425C3}" destId="{5A31CAD5-E9E9-8345-88D8-80AC19402CD0}" srcOrd="3" destOrd="0" parTransId="{A1797F38-C338-914C-90C5-EF4EBBA222FC}" sibTransId="{7AACA0FE-128F-E843-B72E-F9211D9DFE55}"/>
    <dgm:cxn modelId="{38846727-4659-C141-ADB8-DEA2F125FBF9}" type="presOf" srcId="{5A31CAD5-E9E9-8345-88D8-80AC19402CD0}" destId="{56E3E8AC-7B64-1E42-9368-7CC48C63552D}" srcOrd="0" destOrd="0" presId="urn:microsoft.com/office/officeart/2005/8/layout/process1"/>
    <dgm:cxn modelId="{186504EB-AFEC-C34E-B414-4E0E7C0BABFD}" type="presParOf" srcId="{818572FB-3A6C-D746-AA83-4B219AB79161}" destId="{C9D9D1EA-DF86-3143-BA8A-18866BFDD943}" srcOrd="0" destOrd="0" presId="urn:microsoft.com/office/officeart/2005/8/layout/process1"/>
    <dgm:cxn modelId="{AB2268FB-A1AB-F44F-B09D-550990D00955}" type="presParOf" srcId="{818572FB-3A6C-D746-AA83-4B219AB79161}" destId="{B795471F-9E39-1849-B4F3-87AD7B9C7F7E}" srcOrd="1" destOrd="0" presId="urn:microsoft.com/office/officeart/2005/8/layout/process1"/>
    <dgm:cxn modelId="{931E5D70-A35D-714A-918B-E37552830258}" type="presParOf" srcId="{B795471F-9E39-1849-B4F3-87AD7B9C7F7E}" destId="{CB393475-7ABC-0442-AA6F-7F20CCE77265}" srcOrd="0" destOrd="0" presId="urn:microsoft.com/office/officeart/2005/8/layout/process1"/>
    <dgm:cxn modelId="{CF623060-9359-DC4C-9B22-AD04640845FC}" type="presParOf" srcId="{818572FB-3A6C-D746-AA83-4B219AB79161}" destId="{B5571EDE-7FB9-2044-971A-2872DBCB87D6}" srcOrd="2" destOrd="0" presId="urn:microsoft.com/office/officeart/2005/8/layout/process1"/>
    <dgm:cxn modelId="{10015750-A56F-3C42-BEF8-4AD331D17F23}" type="presParOf" srcId="{818572FB-3A6C-D746-AA83-4B219AB79161}" destId="{946E0888-A5A2-D948-966E-89A081521DE2}" srcOrd="3" destOrd="0" presId="urn:microsoft.com/office/officeart/2005/8/layout/process1"/>
    <dgm:cxn modelId="{CDB07905-5C19-3641-AD87-57BA332B9575}" type="presParOf" srcId="{946E0888-A5A2-D948-966E-89A081521DE2}" destId="{3C0EE4DB-6244-A245-811F-6725BB112997}" srcOrd="0" destOrd="0" presId="urn:microsoft.com/office/officeart/2005/8/layout/process1"/>
    <dgm:cxn modelId="{7CF3F256-B149-1546-B6EA-76BC2090A33D}" type="presParOf" srcId="{818572FB-3A6C-D746-AA83-4B219AB79161}" destId="{9C452BEB-258E-8F4D-B6F8-60B17C957249}" srcOrd="4" destOrd="0" presId="urn:microsoft.com/office/officeart/2005/8/layout/process1"/>
    <dgm:cxn modelId="{DB527653-C744-BC4A-81D1-B604DE984B28}" type="presParOf" srcId="{818572FB-3A6C-D746-AA83-4B219AB79161}" destId="{4F395926-BBD9-3949-9204-57DDED6440AF}" srcOrd="5" destOrd="0" presId="urn:microsoft.com/office/officeart/2005/8/layout/process1"/>
    <dgm:cxn modelId="{78D55C8C-627C-204F-8676-293179A879C0}" type="presParOf" srcId="{4F395926-BBD9-3949-9204-57DDED6440AF}" destId="{92DD7AF5-BA8E-8241-BE0B-C41989CD807F}" srcOrd="0" destOrd="0" presId="urn:microsoft.com/office/officeart/2005/8/layout/process1"/>
    <dgm:cxn modelId="{45999660-2587-7148-B31F-2F14C54EE2D5}" type="presParOf" srcId="{818572FB-3A6C-D746-AA83-4B219AB79161}" destId="{56E3E8AC-7B64-1E42-9368-7CC48C63552D}" srcOrd="6" destOrd="0" presId="urn:microsoft.com/office/officeart/2005/8/layout/process1"/>
    <dgm:cxn modelId="{545AD725-EA24-FB45-AC04-F21EB6F51F15}" type="presParOf" srcId="{818572FB-3A6C-D746-AA83-4B219AB79161}" destId="{A0F23228-CE31-6D49-8437-3300C72A87CD}" srcOrd="7" destOrd="0" presId="urn:microsoft.com/office/officeart/2005/8/layout/process1"/>
    <dgm:cxn modelId="{6174413C-6538-EA48-9CD9-58CF6934D4BB}" type="presParOf" srcId="{A0F23228-CE31-6D49-8437-3300C72A87CD}" destId="{1E47CCB8-17C1-6746-AFA5-B5355828B469}" srcOrd="0" destOrd="0" presId="urn:microsoft.com/office/officeart/2005/8/layout/process1"/>
    <dgm:cxn modelId="{903B2A5F-7AD4-E441-8CA0-28044E6D1866}" type="presParOf" srcId="{818572FB-3A6C-D746-AA83-4B219AB79161}" destId="{8F74DC60-DFDF-DB45-8B83-454B57AD9B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E6129-BFB0-3544-BA79-12AED92CD41B}">
      <dsp:nvSpPr>
        <dsp:cNvPr id="0" name=""/>
        <dsp:cNvSpPr/>
      </dsp:nvSpPr>
      <dsp:spPr>
        <a:xfrm>
          <a:off x="0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Requirement</a:t>
          </a:r>
        </a:p>
      </dsp:txBody>
      <dsp:txXfrm>
        <a:off x="21309" y="330971"/>
        <a:ext cx="1169976" cy="684938"/>
      </dsp:txXfrm>
    </dsp:sp>
    <dsp:sp modelId="{B3683DE7-3F88-0E49-A927-165A50497CDC}">
      <dsp:nvSpPr>
        <dsp:cNvPr id="0" name=""/>
        <dsp:cNvSpPr/>
      </dsp:nvSpPr>
      <dsp:spPr>
        <a:xfrm>
          <a:off x="1333854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33854" y="583223"/>
        <a:ext cx="179949" cy="180433"/>
      </dsp:txXfrm>
    </dsp:sp>
    <dsp:sp modelId="{FC00D68F-3E11-0548-B798-E25757296461}">
      <dsp:nvSpPr>
        <dsp:cNvPr id="0" name=""/>
        <dsp:cNvSpPr/>
      </dsp:nvSpPr>
      <dsp:spPr>
        <a:xfrm>
          <a:off x="1697632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Design</a:t>
          </a:r>
        </a:p>
      </dsp:txBody>
      <dsp:txXfrm>
        <a:off x="1718941" y="330971"/>
        <a:ext cx="1169976" cy="684938"/>
      </dsp:txXfrm>
    </dsp:sp>
    <dsp:sp modelId="{943D73D3-A563-4747-96C7-7D4B9F9873EF}">
      <dsp:nvSpPr>
        <dsp:cNvPr id="0" name=""/>
        <dsp:cNvSpPr/>
      </dsp:nvSpPr>
      <dsp:spPr>
        <a:xfrm>
          <a:off x="3031486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31486" y="583223"/>
        <a:ext cx="179949" cy="180433"/>
      </dsp:txXfrm>
    </dsp:sp>
    <dsp:sp modelId="{D2DC5188-4AAF-424C-AAC1-E145EA35D376}">
      <dsp:nvSpPr>
        <dsp:cNvPr id="0" name=""/>
        <dsp:cNvSpPr/>
      </dsp:nvSpPr>
      <dsp:spPr>
        <a:xfrm>
          <a:off x="3395265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Development</a:t>
          </a:r>
        </a:p>
      </dsp:txBody>
      <dsp:txXfrm>
        <a:off x="3416574" y="330971"/>
        <a:ext cx="1169976" cy="684938"/>
      </dsp:txXfrm>
    </dsp:sp>
    <dsp:sp modelId="{BAA20CF4-8A5D-6A46-A92A-0D2926C2B85A}">
      <dsp:nvSpPr>
        <dsp:cNvPr id="0" name=""/>
        <dsp:cNvSpPr/>
      </dsp:nvSpPr>
      <dsp:spPr>
        <a:xfrm>
          <a:off x="4729119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29119" y="583223"/>
        <a:ext cx="179949" cy="180433"/>
      </dsp:txXfrm>
    </dsp:sp>
    <dsp:sp modelId="{4A4F0520-8B84-764C-9B02-4400A9E4147C}">
      <dsp:nvSpPr>
        <dsp:cNvPr id="0" name=""/>
        <dsp:cNvSpPr/>
      </dsp:nvSpPr>
      <dsp:spPr>
        <a:xfrm>
          <a:off x="5092897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Testing</a:t>
          </a:r>
        </a:p>
      </dsp:txBody>
      <dsp:txXfrm>
        <a:off x="5114206" y="330971"/>
        <a:ext cx="1169976" cy="684938"/>
      </dsp:txXfrm>
    </dsp:sp>
    <dsp:sp modelId="{EAA73032-CA68-5144-AEAE-FD29A46B02F6}">
      <dsp:nvSpPr>
        <dsp:cNvPr id="0" name=""/>
        <dsp:cNvSpPr/>
      </dsp:nvSpPr>
      <dsp:spPr>
        <a:xfrm>
          <a:off x="6426752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426752" y="583223"/>
        <a:ext cx="179949" cy="180433"/>
      </dsp:txXfrm>
    </dsp:sp>
    <dsp:sp modelId="{C9F98A19-180E-6B4D-8B6C-BDC0383FE7B8}">
      <dsp:nvSpPr>
        <dsp:cNvPr id="0" name=""/>
        <dsp:cNvSpPr/>
      </dsp:nvSpPr>
      <dsp:spPr>
        <a:xfrm>
          <a:off x="6790530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Deployment</a:t>
          </a:r>
        </a:p>
      </dsp:txBody>
      <dsp:txXfrm>
        <a:off x="6811839" y="330971"/>
        <a:ext cx="1169976" cy="684938"/>
      </dsp:txXfrm>
    </dsp:sp>
    <dsp:sp modelId="{61843513-AC08-434A-9C61-3142519D8AD2}">
      <dsp:nvSpPr>
        <dsp:cNvPr id="0" name=""/>
        <dsp:cNvSpPr/>
      </dsp:nvSpPr>
      <dsp:spPr>
        <a:xfrm>
          <a:off x="8124384" y="523078"/>
          <a:ext cx="257070" cy="30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124384" y="583223"/>
        <a:ext cx="179949" cy="180433"/>
      </dsp:txXfrm>
    </dsp:sp>
    <dsp:sp modelId="{AA9C5BE9-1E65-5248-B18D-88606C28BB79}">
      <dsp:nvSpPr>
        <dsp:cNvPr id="0" name=""/>
        <dsp:cNvSpPr/>
      </dsp:nvSpPr>
      <dsp:spPr>
        <a:xfrm>
          <a:off x="8488163" y="309662"/>
          <a:ext cx="1212594" cy="727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Maintenance</a:t>
          </a:r>
        </a:p>
      </dsp:txBody>
      <dsp:txXfrm>
        <a:off x="8509472" y="330971"/>
        <a:ext cx="1169976" cy="684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9D1EA-DF86-3143-BA8A-18866BFDD943}">
      <dsp:nvSpPr>
        <dsp:cNvPr id="0" name=""/>
        <dsp:cNvSpPr/>
      </dsp:nvSpPr>
      <dsp:spPr>
        <a:xfrm>
          <a:off x="4836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Commit stage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Compile|Unit test| Analysis | Build deploy</a:t>
          </a:r>
        </a:p>
      </dsp:txBody>
      <dsp:txXfrm>
        <a:off x="48753" y="818809"/>
        <a:ext cx="1411609" cy="1486581"/>
      </dsp:txXfrm>
    </dsp:sp>
    <dsp:sp modelId="{B795471F-9E39-1849-B4F3-87AD7B9C7F7E}">
      <dsp:nvSpPr>
        <dsp:cNvPr id="0" name=""/>
        <dsp:cNvSpPr/>
      </dsp:nvSpPr>
      <dsp:spPr>
        <a:xfrm>
          <a:off x="1654224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54224" y="1450541"/>
        <a:ext cx="222517" cy="223117"/>
      </dsp:txXfrm>
    </dsp:sp>
    <dsp:sp modelId="{B5571EDE-7FB9-2044-971A-2872DBCB87D6}">
      <dsp:nvSpPr>
        <dsp:cNvPr id="0" name=""/>
        <dsp:cNvSpPr/>
      </dsp:nvSpPr>
      <dsp:spPr>
        <a:xfrm>
          <a:off x="2104057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Automated acceptance testing</a:t>
          </a:r>
        </a:p>
      </dsp:txBody>
      <dsp:txXfrm>
        <a:off x="2147974" y="818809"/>
        <a:ext cx="1411609" cy="1486581"/>
      </dsp:txXfrm>
    </dsp:sp>
    <dsp:sp modelId="{946E0888-A5A2-D948-966E-89A081521DE2}">
      <dsp:nvSpPr>
        <dsp:cNvPr id="0" name=""/>
        <dsp:cNvSpPr/>
      </dsp:nvSpPr>
      <dsp:spPr>
        <a:xfrm>
          <a:off x="3753445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53445" y="1450541"/>
        <a:ext cx="222517" cy="223117"/>
      </dsp:txXfrm>
    </dsp:sp>
    <dsp:sp modelId="{9C452BEB-258E-8F4D-B6F8-60B17C957249}">
      <dsp:nvSpPr>
        <dsp:cNvPr id="0" name=""/>
        <dsp:cNvSpPr/>
      </dsp:nvSpPr>
      <dsp:spPr>
        <a:xfrm>
          <a:off x="4203278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Automated Capacity Testing</a:t>
          </a:r>
        </a:p>
      </dsp:txBody>
      <dsp:txXfrm>
        <a:off x="4247195" y="818809"/>
        <a:ext cx="1411609" cy="1486581"/>
      </dsp:txXfrm>
    </dsp:sp>
    <dsp:sp modelId="{4F395926-BBD9-3949-9204-57DDED6440AF}">
      <dsp:nvSpPr>
        <dsp:cNvPr id="0" name=""/>
        <dsp:cNvSpPr/>
      </dsp:nvSpPr>
      <dsp:spPr>
        <a:xfrm>
          <a:off x="5852666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852666" y="1450541"/>
        <a:ext cx="222517" cy="223117"/>
      </dsp:txXfrm>
    </dsp:sp>
    <dsp:sp modelId="{56E3E8AC-7B64-1E42-9368-7CC48C63552D}">
      <dsp:nvSpPr>
        <dsp:cNvPr id="0" name=""/>
        <dsp:cNvSpPr/>
      </dsp:nvSpPr>
      <dsp:spPr>
        <a:xfrm>
          <a:off x="6302499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Manual Testing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6346416" y="818809"/>
        <a:ext cx="1411609" cy="1486581"/>
      </dsp:txXfrm>
    </dsp:sp>
    <dsp:sp modelId="{A0F23228-CE31-6D49-8437-3300C72A87CD}">
      <dsp:nvSpPr>
        <dsp:cNvPr id="0" name=""/>
        <dsp:cNvSpPr/>
      </dsp:nvSpPr>
      <dsp:spPr>
        <a:xfrm>
          <a:off x="7951886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951886" y="1450541"/>
        <a:ext cx="222517" cy="223117"/>
      </dsp:txXfrm>
    </dsp:sp>
    <dsp:sp modelId="{8F74DC60-DFDF-DB45-8B83-454B57AD9B3E}">
      <dsp:nvSpPr>
        <dsp:cNvPr id="0" name=""/>
        <dsp:cNvSpPr/>
      </dsp:nvSpPr>
      <dsp:spPr>
        <a:xfrm>
          <a:off x="8401719" y="774892"/>
          <a:ext cx="1499443" cy="1574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Release</a:t>
          </a:r>
        </a:p>
      </dsp:txBody>
      <dsp:txXfrm>
        <a:off x="8445636" y="818809"/>
        <a:ext cx="1411609" cy="1486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94BC-8E33-9A45-BDB2-DEF00A77D2B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41AC-36B8-114D-89E3-A599FED4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Toyota production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DevOps having lot of definitions but there is only one </a:t>
            </a:r>
            <a:r>
              <a:rPr lang="en-US" dirty="0" err="1"/>
              <a:t>litral</a:t>
            </a:r>
            <a:r>
              <a:rPr lang="en-US" dirty="0"/>
              <a:t> meaning. Dev  ”</a:t>
            </a:r>
            <a:br>
              <a:rPr lang="en-US" dirty="0"/>
            </a:br>
            <a:r>
              <a:rPr lang="en-US" dirty="0"/>
              <a:t>+ “ 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/>
              <a:t>DevOps is not spelled as “JENKINS”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/>
              <a:t>DevOps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 </a:t>
            </a:r>
            <a:r>
              <a:rPr lang="en-I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Hornbeek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 </a:t>
            </a:r>
            <a:r>
              <a:rPr lang="en-I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Hornbeek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Jezz</a:t>
            </a:r>
            <a:r>
              <a:rPr lang="en-US" dirty="0"/>
              <a:t> Humble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41AC-36B8-114D-89E3-A599FED4D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8F5B3-6C46-2B4A-A938-3BA9A03F9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6B75BC-1E0A-7F4A-AF71-170B1FB17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Rafique Syed</a:t>
            </a:r>
          </a:p>
        </p:txBody>
      </p:sp>
    </p:spTree>
    <p:extLst>
      <p:ext uri="{BB962C8B-B14F-4D97-AF65-F5344CB8AC3E}">
        <p14:creationId xmlns:p14="http://schemas.microsoft.com/office/powerpoint/2010/main" val="225373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5357"/>
            <a:ext cx="9905998" cy="3124201"/>
          </a:xfrm>
        </p:spPr>
        <p:txBody>
          <a:bodyPr/>
          <a:lstStyle/>
          <a:p>
            <a:r>
              <a:rPr lang="en-US" cap="none" dirty="0"/>
              <a:t>Innovate faster</a:t>
            </a:r>
          </a:p>
          <a:p>
            <a:r>
              <a:rPr lang="en-US" cap="none" dirty="0"/>
              <a:t>More responsive to business needs</a:t>
            </a:r>
          </a:p>
          <a:p>
            <a:r>
              <a:rPr lang="en-US" cap="none" dirty="0"/>
              <a:t>Better Quality</a:t>
            </a:r>
          </a:p>
          <a:p>
            <a:r>
              <a:rPr lang="en-US" cap="none" dirty="0"/>
              <a:t>Shorter development cycles</a:t>
            </a:r>
          </a:p>
          <a:p>
            <a:r>
              <a:rPr lang="en-US" cap="none" dirty="0"/>
              <a:t>More frequent release</a:t>
            </a:r>
          </a:p>
        </p:txBody>
      </p:sp>
    </p:spTree>
    <p:extLst>
      <p:ext uri="{BB962C8B-B14F-4D97-AF65-F5344CB8AC3E}">
        <p14:creationId xmlns:p14="http://schemas.microsoft.com/office/powerpoint/2010/main" val="7445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4F2B63-7EC0-0F40-8913-604ADE7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2411"/>
          </a:xfrm>
        </p:spPr>
        <p:txBody>
          <a:bodyPr/>
          <a:lstStyle/>
          <a:p>
            <a:r>
              <a:rPr lang="en-US" dirty="0"/>
              <a:t>Why DevOps is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33547D6-8A54-9445-9555-52FD948E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0907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Agility { 46 frequent deployments x 440  shorter lead times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Efficiency { 21 % less time on unplanned work and rework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Satisfaction { 2.2 x employees more likely to recommend organization as great place to work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Stability  { 96x faster recovery time for failures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Security  { 50% less time remediating security issues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Quality { 5 x lower change failure rate }</a:t>
            </a:r>
          </a:p>
        </p:txBody>
      </p:sp>
    </p:spTree>
    <p:extLst>
      <p:ext uri="{BB962C8B-B14F-4D97-AF65-F5344CB8AC3E}">
        <p14:creationId xmlns:p14="http://schemas.microsoft.com/office/powerpoint/2010/main" val="366373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9905998" cy="3962401"/>
          </a:xfrm>
        </p:spPr>
        <p:txBody>
          <a:bodyPr>
            <a:normAutofit fontScale="55000" lnSpcReduction="20000"/>
          </a:bodyPr>
          <a:lstStyle/>
          <a:p>
            <a:r>
              <a:rPr lang="en-US" sz="2600" kern="1300" cap="none" dirty="0"/>
              <a:t>DevOps grew out of Lean | Agile | Theory of constrains | Toyota production system | resilience engineering | Learning organisations | safety culture | Human factors….etc., </a:t>
            </a:r>
          </a:p>
          <a:p>
            <a:r>
              <a:rPr lang="en-US" sz="2600" kern="1300" cap="none" dirty="0"/>
              <a:t>2007 : Agile software development was gaining popularity, but it was also suffering from growing divide between development &amp; operations. </a:t>
            </a:r>
          </a:p>
          <a:p>
            <a:r>
              <a:rPr lang="en-US" sz="2600" kern="1300" cap="none" dirty="0"/>
              <a:t>2007 : Patrick Debois, an engineer with experience doing both dev and ops, was doing testing on a project and became frustrated by the huge divide between dev &amp; ops</a:t>
            </a:r>
          </a:p>
          <a:p>
            <a:r>
              <a:rPr lang="en-US" sz="2600" kern="1300" cap="none" dirty="0"/>
              <a:t>2008 : Patrick Debois and Andrew Shafer met at agile 2008 conference in Toronto, </a:t>
            </a:r>
            <a:r>
              <a:rPr lang="en-US" sz="2600" kern="1300" cap="none" dirty="0" err="1"/>
              <a:t>Canda</a:t>
            </a:r>
            <a:r>
              <a:rPr lang="en-US" sz="2600" kern="1300" cap="none" dirty="0"/>
              <a:t>. They began to start conversation and seek others interested in bridging the divide between dev and ops. </a:t>
            </a:r>
          </a:p>
          <a:p>
            <a:r>
              <a:rPr lang="en-US" sz="2600" kern="1300" cap="none" dirty="0"/>
              <a:t>Jun 23, 2009 : John </a:t>
            </a:r>
            <a:r>
              <a:rPr lang="en-US" sz="2600" kern="1300" cap="none" dirty="0" err="1"/>
              <a:t>Allspaw</a:t>
            </a:r>
            <a:r>
              <a:rPr lang="en-US" sz="2600" kern="1300" cap="none" dirty="0"/>
              <a:t> &amp; Paul Hammond gave a talk in Velocity conference : “10+ deploys per day: Dev &amp; Ops cooperation at Flickr”. Patrick was watching via livestream. People began discussing it via twitter. </a:t>
            </a:r>
          </a:p>
          <a:p>
            <a:r>
              <a:rPr lang="en-US" sz="2600" kern="1300" cap="none" dirty="0"/>
              <a:t>October 30-31 2009: Patrick hosted the first </a:t>
            </a:r>
            <a:r>
              <a:rPr lang="en-US" sz="2600" kern="1300" cap="none" dirty="0" err="1"/>
              <a:t>DevOpsDays</a:t>
            </a:r>
            <a:r>
              <a:rPr lang="en-US" sz="2600" kern="1300" cap="none" dirty="0"/>
              <a:t> in Ghent, Belgium, a conference for both </a:t>
            </a:r>
            <a:r>
              <a:rPr lang="en-US" sz="2600" kern="1300" cap="none" dirty="0" err="1"/>
              <a:t>devs</a:t>
            </a:r>
            <a:r>
              <a:rPr lang="en-US" sz="2600" kern="1300" cap="none" dirty="0"/>
              <a:t> &amp; ops engineers. Conversation continued on twitter #</a:t>
            </a:r>
            <a:r>
              <a:rPr lang="en-US" sz="2600" kern="1300" cap="none" dirty="0" err="1"/>
              <a:t>devops</a:t>
            </a:r>
            <a:endParaRPr lang="en-US" sz="2600" kern="1300" cap="none" dirty="0"/>
          </a:p>
          <a:p>
            <a:r>
              <a:rPr lang="en-US" sz="2600" kern="1300" cap="none" dirty="0"/>
              <a:t>DevOps grew into an organic, grassroots movement all over the world and spawned many tools to support the practices valued by DevOps. 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1912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Easy to get lost in Analysis paralysis</a:t>
            </a:r>
          </a:p>
          <a:p>
            <a:r>
              <a:rPr lang="en-US" cap="none" dirty="0"/>
              <a:t>Best way to achieve is to thing simple. Instead of worrying about what practice or tool you need to adopt. </a:t>
            </a:r>
          </a:p>
        </p:txBody>
      </p:sp>
    </p:spTree>
    <p:extLst>
      <p:ext uri="{BB962C8B-B14F-4D97-AF65-F5344CB8AC3E}">
        <p14:creationId xmlns:p14="http://schemas.microsoft.com/office/powerpoint/2010/main" val="17997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6BB18-7A62-D44E-850A-94F7BC3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The Three ways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A061FB4-4AA4-6A4D-9AEB-0626E1DC8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73" y="2514600"/>
            <a:ext cx="4321316" cy="210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7D0CFB-4EAF-854D-B56A-3D50D4BA0651}"/>
              </a:ext>
            </a:extLst>
          </p:cNvPr>
          <p:cNvSpPr txBox="1"/>
          <p:nvPr/>
        </p:nvSpPr>
        <p:spPr>
          <a:xfrm>
            <a:off x="5373511" y="2514600"/>
            <a:ext cx="66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flow of code changes without human interaction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feedback.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0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D0ECF-6F8D-9344-8AE3-EBB4DCBC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3746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</a:rPr>
              <a:t>Nine Disciplines </a:t>
            </a:r>
            <a:endParaRPr lang="en-IN" sz="2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94C69-0B37-B94F-A829-41534BD7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438"/>
            <a:ext cx="9905998" cy="4371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Collaborative Leadership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Collaborative 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Design for DevOps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Elastic Infrastructures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effectLst/>
              </a:rPr>
              <a:t>Continuous Delivery/Deployment </a:t>
            </a:r>
          </a:p>
        </p:txBody>
      </p:sp>
    </p:spTree>
    <p:extLst>
      <p:ext uri="{BB962C8B-B14F-4D97-AF65-F5344CB8AC3E}">
        <p14:creationId xmlns:p14="http://schemas.microsoft.com/office/powerpoint/2010/main" val="330295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1381E-1B8F-884B-95E6-354544B7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(People &amp; Culture)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16C38D-2BBB-FD41-B007-00C1CFDD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cap="none" dirty="0">
                <a:effectLst/>
              </a:rPr>
              <a:t>Leaders inspire pride, passion and motivation and encourages people to see that change brings opportunities </a:t>
            </a:r>
          </a:p>
          <a:p>
            <a:r>
              <a:rPr lang="en-IN" cap="none" dirty="0">
                <a:effectLst/>
              </a:rPr>
              <a:t>Communication flows fluidly across the end-to- end cross-functional team using collaboration tools where appropriate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7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94714-1D58-E440-9357-2D1BB2AA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Streams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39A593-B240-8D45-A095-A5E6CD7E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3045"/>
            <a:ext cx="9905998" cy="3618155"/>
          </a:xfrm>
        </p:spPr>
        <p:txBody>
          <a:bodyPr/>
          <a:lstStyle/>
          <a:p>
            <a:r>
              <a:rPr lang="en-IN" b="1" cap="none" dirty="0">
                <a:effectLst/>
              </a:rPr>
              <a:t>Value stream mapping </a:t>
            </a:r>
            <a:r>
              <a:rPr lang="en-IN" cap="none" dirty="0">
                <a:effectLst/>
              </a:rPr>
              <a:t>is a lean manufacturing visualization tool for recording all the processes that are required to bring a product to market... to identify processes that do not</a:t>
            </a:r>
            <a:br>
              <a:rPr lang="en-IN" cap="none" dirty="0">
                <a:effectLst/>
              </a:rPr>
            </a:br>
            <a:r>
              <a:rPr lang="en-IN" cap="none" dirty="0">
                <a:effectLst/>
              </a:rPr>
              <a:t>provide </a:t>
            </a:r>
            <a:r>
              <a:rPr lang="en-IN" b="1" cap="none" dirty="0">
                <a:effectLst/>
              </a:rPr>
              <a:t>value </a:t>
            </a:r>
            <a:r>
              <a:rPr lang="en-IN" cap="none" dirty="0">
                <a:effectLst/>
              </a:rPr>
              <a:t>so they can be improved </a:t>
            </a:r>
          </a:p>
          <a:p>
            <a:r>
              <a:rPr lang="en-IN" b="1" cap="none" dirty="0">
                <a:effectLst/>
              </a:rPr>
              <a:t>Automate workflows </a:t>
            </a:r>
            <a:r>
              <a:rPr lang="en-IN" cap="none" dirty="0">
                <a:effectLst/>
              </a:rPr>
              <a:t>by standardizing development, test and production environments, deploy and manage cloud resources, eliminate error-prone, time-consuming manual tasks, improve cooperation between development and operations and implement automated release pipelines. </a:t>
            </a:r>
          </a:p>
          <a:p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3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0760F-2073-6C48-83BF-5E6B0C45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2A0175-84F9-004E-A455-07D09124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Applications: </a:t>
            </a:r>
            <a:r>
              <a:rPr lang="en-IN" dirty="0">
                <a:effectLst/>
              </a:rPr>
              <a:t>12-factor apps, Elastic / cloud, Service oriented, Microservices, Containers, Testability, Observability </a:t>
            </a:r>
          </a:p>
          <a:p>
            <a:r>
              <a:rPr lang="en-IN" b="1" dirty="0">
                <a:effectLst/>
              </a:rPr>
              <a:t>Toolchain: </a:t>
            </a:r>
            <a:r>
              <a:rPr lang="en-IN" dirty="0">
                <a:effectLst/>
              </a:rPr>
              <a:t>Self service , APIs, Elastic, scalable , Orchestration, Automation, Containers, Observability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7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2867D-EB4D-DB44-9325-4C0729D7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88B5B-0AC5-9945-BA73-BC492494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Even with the best tools, DevOps is just another buzzword if you don't have the right culture. </a:t>
            </a:r>
            <a:r>
              <a:rPr lang="en-IN" i="1" dirty="0">
                <a:effectLst/>
              </a:rPr>
              <a:t>— </a:t>
            </a:r>
            <a:r>
              <a:rPr lang="en-IN" dirty="0">
                <a:effectLst/>
              </a:rPr>
              <a:t>Martin Fowler </a:t>
            </a:r>
          </a:p>
          <a:p>
            <a:r>
              <a:rPr lang="en-IN" dirty="0">
                <a:effectLst/>
              </a:rPr>
              <a:t>Effective DevOps requires Development, QA and Operations teams to harmonize their cultures into a common collaborative culture focussed on common goals.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FC47B-66CE-D140-B2CA-02B0DBB9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9112"/>
            <a:ext cx="9905998" cy="1905000"/>
          </a:xfrm>
        </p:spPr>
        <p:txBody>
          <a:bodyPr/>
          <a:lstStyle/>
          <a:p>
            <a:r>
              <a:rPr lang="en-US" dirty="0"/>
              <a:t>SDLC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31A9C7F-7F05-2541-A0EC-03881D111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49404"/>
              </p:ext>
            </p:extLst>
          </p:nvPr>
        </p:nvGraphicFramePr>
        <p:xfrm>
          <a:off x="920350" y="2702603"/>
          <a:ext cx="9700758" cy="1346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57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293D8-8809-1D4C-9364-8635570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Continuous Delivery Architectures</a:t>
            </a:r>
          </a:p>
        </p:txBody>
      </p:sp>
      <p:graphicFrame>
        <p:nvGraphicFramePr>
          <p:cNvPr id="4" name="Content Placeholder 3" descr="tsrt">
            <a:extLst>
              <a:ext uri="{FF2B5EF4-FFF2-40B4-BE49-F238E27FC236}">
                <a16:creationId xmlns:a16="http://schemas.microsoft.com/office/drawing/2014/main" xmlns="" id="{0A3D7B2C-777A-D743-8AF9-5E5AB1B41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16835"/>
              </p:ext>
            </p:extLst>
          </p:nvPr>
        </p:nvGraphicFramePr>
        <p:xfrm>
          <a:off x="1141413" y="2700251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FFADE3-371C-3248-8FDE-4ABA839EC2C2}"/>
              </a:ext>
            </a:extLst>
          </p:cNvPr>
          <p:cNvSpPr txBox="1"/>
          <p:nvPr/>
        </p:nvSpPr>
        <p:spPr>
          <a:xfrm>
            <a:off x="5282005" y="541109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 Pipeline</a:t>
            </a:r>
          </a:p>
        </p:txBody>
      </p:sp>
    </p:spTree>
    <p:extLst>
      <p:ext uri="{BB962C8B-B14F-4D97-AF65-F5344CB8AC3E}">
        <p14:creationId xmlns:p14="http://schemas.microsoft.com/office/powerpoint/2010/main" val="214808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3EF62-9774-524F-BA70-95C4F698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83" y="365760"/>
            <a:ext cx="9905998" cy="1151312"/>
          </a:xfrm>
        </p:spPr>
        <p:txBody>
          <a:bodyPr/>
          <a:lstStyle/>
          <a:p>
            <a:r>
              <a:rPr lang="en-US"/>
              <a:t>DevOps maturity Model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6E3CEBF-CE95-B549-B899-B240F9C9A9C9}"/>
              </a:ext>
            </a:extLst>
          </p:cNvPr>
          <p:cNvGrpSpPr/>
          <p:nvPr/>
        </p:nvGrpSpPr>
        <p:grpSpPr>
          <a:xfrm>
            <a:off x="493022" y="1519209"/>
            <a:ext cx="9866829" cy="4862825"/>
            <a:chOff x="493022" y="1519209"/>
            <a:chExt cx="9866829" cy="4862825"/>
          </a:xfrm>
          <a:solidFill>
            <a:srgbClr val="92D050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12335EB8-E170-CA49-B559-87E037A60571}"/>
                </a:ext>
              </a:extLst>
            </p:cNvPr>
            <p:cNvSpPr/>
            <p:nvPr/>
          </p:nvSpPr>
          <p:spPr>
            <a:xfrm>
              <a:off x="4487192" y="1612727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 DevOps Done – Fine tuning and tied tightly to business goals and its continuous process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FD3EB533-0300-244B-A0C0-8D62110DD3D8}"/>
                </a:ext>
              </a:extLst>
            </p:cNvPr>
            <p:cNvSpPr/>
            <p:nvPr/>
          </p:nvSpPr>
          <p:spPr>
            <a:xfrm>
              <a:off x="493022" y="1519209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5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Optimising DevOps 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BDC4CA90-0BDF-2745-B540-B387C8A21DC6}"/>
                </a:ext>
              </a:extLst>
            </p:cNvPr>
            <p:cNvSpPr/>
            <p:nvPr/>
          </p:nvSpPr>
          <p:spPr>
            <a:xfrm>
              <a:off x="4487192" y="2594643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Happy people with integrated toolchain to pre-empt failure, automate test and deployment – Continuous Delivery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8EBF5834-4924-0B4F-8D82-50807AA56F1E}"/>
                </a:ext>
              </a:extLst>
            </p:cNvPr>
            <p:cNvSpPr/>
            <p:nvPr/>
          </p:nvSpPr>
          <p:spPr>
            <a:xfrm>
              <a:off x="493022" y="2501126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4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Managed DevOps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0F27BF58-5D2F-DA42-91E7-38EFC4A3B40B}"/>
                </a:ext>
              </a:extLst>
            </p:cNvPr>
            <p:cNvSpPr/>
            <p:nvPr/>
          </p:nvSpPr>
          <p:spPr>
            <a:xfrm>
              <a:off x="4487192" y="3576560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Automated build, cross functional teams, product-focused, cultural change happening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0B2F006-48B9-7348-A532-1BA5ADF10810}"/>
                </a:ext>
              </a:extLst>
            </p:cNvPr>
            <p:cNvSpPr/>
            <p:nvPr/>
          </p:nvSpPr>
          <p:spPr>
            <a:xfrm>
              <a:off x="493022" y="3483043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3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Defined DevOps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35338FDE-248E-E642-8325-65C72E9424CA}"/>
                </a:ext>
              </a:extLst>
            </p:cNvPr>
            <p:cNvSpPr/>
            <p:nvPr/>
          </p:nvSpPr>
          <p:spPr>
            <a:xfrm>
              <a:off x="4487192" y="4558477"/>
              <a:ext cx="5872659" cy="748126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solidFill>
              <a:srgbClr val="2CFF83">
                <a:alpha val="76863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0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Thinking about cultural change, starting to write scripts, ,looking at test automation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FA6C7577-F7F4-B442-A226-F615D7261115}"/>
                </a:ext>
              </a:extLst>
            </p:cNvPr>
            <p:cNvSpPr/>
            <p:nvPr/>
          </p:nvSpPr>
          <p:spPr>
            <a:xfrm>
              <a:off x="493022" y="4464959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2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Starting DevOps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0A39D7A-D391-994B-8890-D1E78B656962}"/>
                </a:ext>
              </a:extLst>
            </p:cNvPr>
            <p:cNvSpPr/>
            <p:nvPr/>
          </p:nvSpPr>
          <p:spPr>
            <a:xfrm>
              <a:off x="4487192" y="5540392"/>
              <a:ext cx="5872659" cy="748127"/>
            </a:xfrm>
            <a:custGeom>
              <a:avLst/>
              <a:gdLst>
                <a:gd name="connsiteX0" fmla="*/ 124690 w 748126"/>
                <a:gd name="connsiteY0" fmla="*/ 0 h 7100748"/>
                <a:gd name="connsiteX1" fmla="*/ 623436 w 748126"/>
                <a:gd name="connsiteY1" fmla="*/ 0 h 7100748"/>
                <a:gd name="connsiteX2" fmla="*/ 748126 w 748126"/>
                <a:gd name="connsiteY2" fmla="*/ 124690 h 7100748"/>
                <a:gd name="connsiteX3" fmla="*/ 748126 w 748126"/>
                <a:gd name="connsiteY3" fmla="*/ 7100748 h 7100748"/>
                <a:gd name="connsiteX4" fmla="*/ 748126 w 748126"/>
                <a:gd name="connsiteY4" fmla="*/ 7100748 h 7100748"/>
                <a:gd name="connsiteX5" fmla="*/ 0 w 748126"/>
                <a:gd name="connsiteY5" fmla="*/ 7100748 h 7100748"/>
                <a:gd name="connsiteX6" fmla="*/ 0 w 748126"/>
                <a:gd name="connsiteY6" fmla="*/ 7100748 h 7100748"/>
                <a:gd name="connsiteX7" fmla="*/ 0 w 748126"/>
                <a:gd name="connsiteY7" fmla="*/ 124690 h 7100748"/>
                <a:gd name="connsiteX8" fmla="*/ 124690 w 748126"/>
                <a:gd name="connsiteY8" fmla="*/ 0 h 710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26" h="7100748">
                  <a:moveTo>
                    <a:pt x="748126" y="1183483"/>
                  </a:moveTo>
                  <a:lnTo>
                    <a:pt x="748126" y="5917265"/>
                  </a:lnTo>
                  <a:cubicBezTo>
                    <a:pt x="748126" y="6570878"/>
                    <a:pt x="742244" y="7100743"/>
                    <a:pt x="734989" y="7100743"/>
                  </a:cubicBezTo>
                  <a:lnTo>
                    <a:pt x="0" y="7100743"/>
                  </a:lnTo>
                  <a:lnTo>
                    <a:pt x="0" y="7100743"/>
                  </a:lnTo>
                  <a:lnTo>
                    <a:pt x="0" y="5"/>
                  </a:lnTo>
                  <a:lnTo>
                    <a:pt x="0" y="5"/>
                  </a:lnTo>
                  <a:lnTo>
                    <a:pt x="734989" y="5"/>
                  </a:lnTo>
                  <a:cubicBezTo>
                    <a:pt x="742244" y="5"/>
                    <a:pt x="748126" y="529870"/>
                    <a:pt x="748126" y="1183483"/>
                  </a:cubicBezTo>
                  <a:close/>
                </a:path>
              </a:pathLst>
            </a:custGeom>
            <a:solidFill>
              <a:srgbClr val="2CFF83">
                <a:alpha val="76863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70811" rIns="105100" bIns="70812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Silos | No Product Ownership | Outages | War Rooms | Blame  | unplanned work | delays and defects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65604B49-7E75-5142-B071-27C8AD7070AA}"/>
                </a:ext>
              </a:extLst>
            </p:cNvPr>
            <p:cNvSpPr/>
            <p:nvPr/>
          </p:nvSpPr>
          <p:spPr>
            <a:xfrm>
              <a:off x="493022" y="5446876"/>
              <a:ext cx="3994170" cy="935158"/>
            </a:xfrm>
            <a:custGeom>
              <a:avLst/>
              <a:gdLst>
                <a:gd name="connsiteX0" fmla="*/ 0 w 3994170"/>
                <a:gd name="connsiteY0" fmla="*/ 155863 h 935158"/>
                <a:gd name="connsiteX1" fmla="*/ 155863 w 3994170"/>
                <a:gd name="connsiteY1" fmla="*/ 0 h 935158"/>
                <a:gd name="connsiteX2" fmla="*/ 3838307 w 3994170"/>
                <a:gd name="connsiteY2" fmla="*/ 0 h 935158"/>
                <a:gd name="connsiteX3" fmla="*/ 3994170 w 3994170"/>
                <a:gd name="connsiteY3" fmla="*/ 155863 h 935158"/>
                <a:gd name="connsiteX4" fmla="*/ 3994170 w 3994170"/>
                <a:gd name="connsiteY4" fmla="*/ 779295 h 935158"/>
                <a:gd name="connsiteX5" fmla="*/ 3838307 w 3994170"/>
                <a:gd name="connsiteY5" fmla="*/ 935158 h 935158"/>
                <a:gd name="connsiteX6" fmla="*/ 155863 w 3994170"/>
                <a:gd name="connsiteY6" fmla="*/ 935158 h 935158"/>
                <a:gd name="connsiteX7" fmla="*/ 0 w 3994170"/>
                <a:gd name="connsiteY7" fmla="*/ 779295 h 935158"/>
                <a:gd name="connsiteX8" fmla="*/ 0 w 3994170"/>
                <a:gd name="connsiteY8" fmla="*/ 155863 h 9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4170" h="935158">
                  <a:moveTo>
                    <a:pt x="0" y="155863"/>
                  </a:moveTo>
                  <a:cubicBezTo>
                    <a:pt x="0" y="69782"/>
                    <a:pt x="69782" y="0"/>
                    <a:pt x="155863" y="0"/>
                  </a:cubicBezTo>
                  <a:lnTo>
                    <a:pt x="3838307" y="0"/>
                  </a:lnTo>
                  <a:cubicBezTo>
                    <a:pt x="3924388" y="0"/>
                    <a:pt x="3994170" y="69782"/>
                    <a:pt x="3994170" y="155863"/>
                  </a:cubicBezTo>
                  <a:lnTo>
                    <a:pt x="3994170" y="779295"/>
                  </a:lnTo>
                  <a:cubicBezTo>
                    <a:pt x="3994170" y="865376"/>
                    <a:pt x="3924388" y="935158"/>
                    <a:pt x="3838307" y="935158"/>
                  </a:cubicBezTo>
                  <a:lnTo>
                    <a:pt x="155863" y="935158"/>
                  </a:lnTo>
                  <a:cubicBezTo>
                    <a:pt x="69782" y="935158"/>
                    <a:pt x="0" y="865376"/>
                    <a:pt x="0" y="779295"/>
                  </a:cubicBezTo>
                  <a:lnTo>
                    <a:pt x="0" y="15586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471" tIns="87561" rIns="129471" bIns="87561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1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Not Started DevOps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1F020-1C5C-A545-9155-414CDB6F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24" y="272935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DEVOPS AT SCALE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370071-F8BD-F049-B232-57A64257583D}"/>
              </a:ext>
            </a:extLst>
          </p:cNvPr>
          <p:cNvSpPr txBox="1"/>
          <p:nvPr/>
        </p:nvSpPr>
        <p:spPr>
          <a:xfrm>
            <a:off x="864524" y="2177935"/>
            <a:ext cx="1074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 that excel do so not just because they have the best members, best tools, best coaches, Best process or best leaders and coaches.</a:t>
            </a:r>
          </a:p>
          <a:p>
            <a:endParaRPr lang="en-US" dirty="0"/>
          </a:p>
          <a:p>
            <a:r>
              <a:rPr lang="en-US" dirty="0"/>
              <a:t>They Excel because they, as a team, have all of the above but also know what to do when they face various situations and challenges.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4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1BF58-18A3-714E-B275-3EA17ABF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F7FBF6-7D33-A54F-B119-DD827018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22" y="2788356"/>
            <a:ext cx="6570133" cy="3002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159769-2D2B-7640-94B6-1DD1EE665271}"/>
              </a:ext>
            </a:extLst>
          </p:cNvPr>
          <p:cNvSpPr txBox="1"/>
          <p:nvPr/>
        </p:nvSpPr>
        <p:spPr>
          <a:xfrm>
            <a:off x="4413955" y="1241778"/>
            <a:ext cx="275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  you</a:t>
            </a:r>
          </a:p>
        </p:txBody>
      </p:sp>
    </p:spTree>
    <p:extLst>
      <p:ext uri="{BB962C8B-B14F-4D97-AF65-F5344CB8AC3E}">
        <p14:creationId xmlns:p14="http://schemas.microsoft.com/office/powerpoint/2010/main" val="22613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B9B16-D3BC-3D44-8269-12A4C3C8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Gone wrong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55D210-7948-C946-9570-48D44F1EF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613" y="1876778"/>
            <a:ext cx="8499298" cy="411762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079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1CB95-3C95-0548-86F6-871B4C8F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E6E0D4-CBBA-FF47-9FC0-6C467EE36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69" y="2150533"/>
            <a:ext cx="7186637" cy="2692400"/>
          </a:xfrm>
        </p:spPr>
      </p:pic>
    </p:spTree>
    <p:extLst>
      <p:ext uri="{BB962C8B-B14F-4D97-AF65-F5344CB8AC3E}">
        <p14:creationId xmlns:p14="http://schemas.microsoft.com/office/powerpoint/2010/main" val="60061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E0F0C-0670-5F44-971D-6B549AA7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F026A57-F8BF-BB42-9A60-10CCBA162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00" y="1944510"/>
            <a:ext cx="4469200" cy="4157395"/>
          </a:xfrm>
        </p:spPr>
      </p:pic>
    </p:spTree>
    <p:extLst>
      <p:ext uri="{BB962C8B-B14F-4D97-AF65-F5344CB8AC3E}">
        <p14:creationId xmlns:p14="http://schemas.microsoft.com/office/powerpoint/2010/main" val="303223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73A74-5C0A-D444-85D4-E388519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65" y="2629318"/>
            <a:ext cx="9905998" cy="1905000"/>
          </a:xfrm>
        </p:spPr>
        <p:txBody>
          <a:bodyPr/>
          <a:lstStyle/>
          <a:p>
            <a:r>
              <a:rPr lang="en-US" dirty="0"/>
              <a:t>End of that era…… </a:t>
            </a:r>
          </a:p>
        </p:txBody>
      </p:sp>
    </p:spTree>
    <p:extLst>
      <p:ext uri="{BB962C8B-B14F-4D97-AF65-F5344CB8AC3E}">
        <p14:creationId xmlns:p14="http://schemas.microsoft.com/office/powerpoint/2010/main" val="1868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10EC5-A606-304F-8E41-CBE71A5E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870" y="1857101"/>
            <a:ext cx="9905998" cy="22968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Meaning of  </a:t>
            </a:r>
            <a:r>
              <a:rPr lang="en-US" sz="6000" dirty="0"/>
              <a:t>“#”</a:t>
            </a:r>
            <a:r>
              <a:rPr lang="en-US" dirty="0"/>
              <a:t>  to Dev &amp; Ops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44E29-2A71-644E-A6B8-D820EC41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57ED2E-62B8-2C4A-A2FB-91EC7111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DevOps is not spelled as J E N K I N S</a:t>
            </a:r>
          </a:p>
          <a:p>
            <a:r>
              <a:rPr lang="en-US" cap="none" dirty="0"/>
              <a:t>DevOps is not Cloud</a:t>
            </a:r>
          </a:p>
          <a:p>
            <a:r>
              <a:rPr lang="en-US" cap="none" dirty="0"/>
              <a:t>You can’t buy DevOps</a:t>
            </a:r>
          </a:p>
          <a:p>
            <a:r>
              <a:rPr lang="en-US" cap="none" dirty="0"/>
              <a:t>DevOps is not combining Dev + Ops </a:t>
            </a:r>
          </a:p>
          <a:p>
            <a:r>
              <a:rPr lang="en-US" cap="none" dirty="0"/>
              <a:t>DevOps is not one-size fits all strategy</a:t>
            </a:r>
          </a:p>
          <a:p>
            <a:r>
              <a:rPr lang="en-US" cap="none" dirty="0"/>
              <a:t>DevOps is not automation</a:t>
            </a:r>
          </a:p>
          <a:p>
            <a:r>
              <a:rPr lang="en-US" cap="none" dirty="0"/>
              <a:t>DevOps is not something you DO. </a:t>
            </a:r>
          </a:p>
          <a:p>
            <a:pPr marL="0" indent="0">
              <a:buNone/>
            </a:pPr>
            <a:endParaRPr lang="en-US" cap="none" dirty="0"/>
          </a:p>
          <a:p>
            <a:pPr marL="0" indent="0" algn="ctr">
              <a:buNone/>
            </a:pPr>
            <a:r>
              <a:rPr lang="en-US" cap="none" dirty="0"/>
              <a:t>“ There are more sales people than Technical people to implement DevOps”  </a:t>
            </a:r>
          </a:p>
        </p:txBody>
      </p:sp>
    </p:spTree>
    <p:extLst>
      <p:ext uri="{BB962C8B-B14F-4D97-AF65-F5344CB8AC3E}">
        <p14:creationId xmlns:p14="http://schemas.microsoft.com/office/powerpoint/2010/main" val="25331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18FD4-9F3C-7142-B4BE-614A9DC5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9427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A2837-7F31-1A4A-9F11-4134896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74427"/>
            <a:ext cx="9905998" cy="1944414"/>
          </a:xfrm>
        </p:spPr>
        <p:txBody>
          <a:bodyPr/>
          <a:lstStyle/>
          <a:p>
            <a:pPr marL="0" indent="0">
              <a:buNone/>
            </a:pPr>
            <a:endParaRPr lang="en-US" cap="none" dirty="0"/>
          </a:p>
          <a:p>
            <a:pPr marL="0" indent="0" algn="ctr">
              <a:buNone/>
            </a:pPr>
            <a:r>
              <a:rPr lang="en-US" cap="none" dirty="0"/>
              <a:t>DevOps is “Respectful Collaboration” which involves “People Process &amp; Technology”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9D079D-437B-E044-9E9F-5464E3837ED8}"/>
              </a:ext>
            </a:extLst>
          </p:cNvPr>
          <p:cNvSpPr txBox="1"/>
          <p:nvPr/>
        </p:nvSpPr>
        <p:spPr>
          <a:xfrm>
            <a:off x="6932815" y="45720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IN" b="1" dirty="0"/>
              <a:t>Marc </a:t>
            </a:r>
            <a:r>
              <a:rPr lang="en-IN" b="1" dirty="0" err="1"/>
              <a:t>Hornbeek</a:t>
            </a:r>
            <a:r>
              <a:rPr lang="en-IN" b="1" dirty="0"/>
              <a:t>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8521</TotalTime>
  <Words>866</Words>
  <Application>Microsoft Macintosh PowerPoint</Application>
  <PresentationFormat>Widescreen</PresentationFormat>
  <Paragraphs>123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Century Gothic</vt:lpstr>
      <vt:lpstr>Arial</vt:lpstr>
      <vt:lpstr>Mesh</vt:lpstr>
      <vt:lpstr>DEVOPS JOURNEY</vt:lpstr>
      <vt:lpstr>SDLC Process</vt:lpstr>
      <vt:lpstr>SDLC Gone wrong</vt:lpstr>
      <vt:lpstr>Agile</vt:lpstr>
      <vt:lpstr>ITIL</vt:lpstr>
      <vt:lpstr>End of that era…… </vt:lpstr>
      <vt:lpstr>PowerPoint Presentation</vt:lpstr>
      <vt:lpstr>Unlearn to Learn </vt:lpstr>
      <vt:lpstr>What is DevOps</vt:lpstr>
      <vt:lpstr>Why DevOps</vt:lpstr>
      <vt:lpstr>Why DevOps is Important</vt:lpstr>
      <vt:lpstr>DevOps Journey</vt:lpstr>
      <vt:lpstr>How DevOps</vt:lpstr>
      <vt:lpstr>The Three ways</vt:lpstr>
      <vt:lpstr>Nine Disciplines </vt:lpstr>
      <vt:lpstr>Leadership (People &amp; Culture)</vt:lpstr>
      <vt:lpstr>Value Streams (process)</vt:lpstr>
      <vt:lpstr>Application (Technology)</vt:lpstr>
      <vt:lpstr>Culture</vt:lpstr>
      <vt:lpstr>Engineering Continuous Delivery Architectures</vt:lpstr>
      <vt:lpstr>DevOps maturity Model</vt:lpstr>
      <vt:lpstr>DEVOPS AT SCALE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JOURNEY</dc:title>
  <dc:creator>Syed, Rafique (ESI)</dc:creator>
  <cp:lastModifiedBy>Syed, Rafique (ESI)</cp:lastModifiedBy>
  <cp:revision>89</cp:revision>
  <dcterms:created xsi:type="dcterms:W3CDTF">2018-08-30T15:14:56Z</dcterms:created>
  <dcterms:modified xsi:type="dcterms:W3CDTF">2018-09-27T16:37:05Z</dcterms:modified>
</cp:coreProperties>
</file>