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2461" y="520443"/>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200399" y="520443"/>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3999" y="2544839"/>
            <a:ext cx="8610600" cy="2677656"/>
          </a:xfrm>
          <a:prstGeom prst="rect">
            <a:avLst/>
          </a:prstGeom>
          <a:noFill/>
        </p:spPr>
        <p:txBody>
          <a:bodyPr wrap="square" lIns="91440" tIns="45720" rIns="91440" bIns="45720" rtlCol="0" anchor="t">
            <a:spAutoFit/>
          </a:bodyPr>
          <a:lstStyle/>
          <a:p>
            <a:r>
              <a:rPr lang="en-US" sz="2400" dirty="0"/>
              <a:t>STUDENT NAME: SARVESH D L</a:t>
            </a:r>
          </a:p>
          <a:p>
            <a:r>
              <a:rPr lang="en-US" sz="2400" dirty="0"/>
              <a:t>REGISTER NO AND NMID: 2428B0350 /9AC7DCE380B431996B848A5553D4CF51</a:t>
            </a:r>
            <a:endParaRPr lang="en-US" sz="2400" dirty="0">
              <a:cs typeface="Calibri"/>
            </a:endParaRPr>
          </a:p>
          <a:p>
            <a:r>
              <a:rPr lang="en-US" sz="2400" dirty="0"/>
              <a:t>DEPARTMENT: </a:t>
            </a:r>
            <a:r>
              <a:rPr lang="en-US" sz="2400" dirty="0" err="1"/>
              <a:t>B.Sc.COMPUTER</a:t>
            </a:r>
            <a:r>
              <a:rPr lang="en-US" sz="2400" dirty="0"/>
              <a:t> SCIENCE WITH DATA ANALYTICS</a:t>
            </a:r>
          </a:p>
          <a:p>
            <a:r>
              <a:rPr lang="en-US" sz="2400" dirty="0"/>
              <a:t>COLLEGE: KPR COLLEGE OF ARTS SCIENCE AND RESEARCH</a:t>
            </a:r>
          </a:p>
          <a:p>
            <a:r>
              <a:rPr lang="en-US" sz="2400" dirty="0"/>
              <a:t>UNIVERSITY:BARATHIYAR UNIVERSITY</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13543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57500" y="233304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617CEE10-D3DC-95FE-DEDE-C8C3C7D9E3E0}"/>
              </a:ext>
            </a:extLst>
          </p:cNvPr>
          <p:cNvSpPr>
            <a:spLocks noChangeArrowheads="1"/>
          </p:cNvSpPr>
          <p:nvPr/>
        </p:nvSpPr>
        <p:spPr bwMode="auto">
          <a:xfrm>
            <a:off x="457200" y="1705282"/>
            <a:ext cx="722826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Identified the most popular technologies in current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Highlighted key future trends influencing industries.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Provided insights into skill development and career readiness.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Showcased how emerging technologies can solve real-world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awareness of technology adoption for learners and professionals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descr="A screenshot of a computer&#10;&#10;AI-generated content may be incorrect.">
            <a:extLst>
              <a:ext uri="{FF2B5EF4-FFF2-40B4-BE49-F238E27FC236}">
                <a16:creationId xmlns:a16="http://schemas.microsoft.com/office/drawing/2014/main" id="{AD3F9435-C3EC-6F7B-2FCB-E7C81E0D88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9765" y="3381373"/>
            <a:ext cx="6301308" cy="29705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16356" y="5334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7753834-4D6D-BE59-78A4-E4DEE67B6FD7}"/>
              </a:ext>
            </a:extLst>
          </p:cNvPr>
          <p:cNvSpPr txBox="1"/>
          <p:nvPr/>
        </p:nvSpPr>
        <p:spPr>
          <a:xfrm>
            <a:off x="1447800" y="1849457"/>
            <a:ext cx="6100916" cy="3970318"/>
          </a:xfrm>
          <a:prstGeom prst="rect">
            <a:avLst/>
          </a:prstGeom>
          <a:noFill/>
        </p:spPr>
        <p:txBody>
          <a:bodyPr wrap="square">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Technology is evolving rapidly, creating new opportunities and challenges.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Current favorite technologies like AI, Data Science, and Cloud Computing are shaping today’s world.</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trends such as Quantum Computing, AR/VR, Blockchain, and IoT will drive innovation in the coming years.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Awareness and adoption of these technologies are essential for students, professionals, and industries to remain competitive.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bridges the gap between present tools and future possibilities, ensuring readiness for a technology-driven future.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52B5-AC9E-8B7F-2E7C-F810143F75F6}"/>
              </a:ext>
            </a:extLst>
          </p:cNvPr>
          <p:cNvSpPr>
            <a:spLocks noGrp="1"/>
          </p:cNvSpPr>
          <p:nvPr>
            <p:ph type="title"/>
          </p:nvPr>
        </p:nvSpPr>
        <p:spPr/>
        <p:txBody>
          <a:bodyPr/>
          <a:lstStyle/>
          <a:p>
            <a:r>
              <a:rPr lang="en-IN" dirty="0"/>
              <a:t>GITHUB LINK:</a:t>
            </a:r>
          </a:p>
        </p:txBody>
      </p:sp>
      <p:sp>
        <p:nvSpPr>
          <p:cNvPr id="5" name="TextBox 4">
            <a:extLst>
              <a:ext uri="{FF2B5EF4-FFF2-40B4-BE49-F238E27FC236}">
                <a16:creationId xmlns:a16="http://schemas.microsoft.com/office/drawing/2014/main" id="{E9A07EB5-8523-A0CA-3C4A-EB89842B828D}"/>
              </a:ext>
            </a:extLst>
          </p:cNvPr>
          <p:cNvSpPr txBox="1"/>
          <p:nvPr/>
        </p:nvSpPr>
        <p:spPr>
          <a:xfrm>
            <a:off x="2438400" y="2133600"/>
            <a:ext cx="6100916" cy="369332"/>
          </a:xfrm>
          <a:prstGeom prst="rect">
            <a:avLst/>
          </a:prstGeom>
          <a:noFill/>
        </p:spPr>
        <p:txBody>
          <a:bodyPr wrap="square">
            <a:spAutoFit/>
          </a:bodyPr>
          <a:lstStyle/>
          <a:p>
            <a:r>
              <a:rPr lang="en-IN" dirty="0"/>
              <a:t>https://sarvesh28b24-svg.github.io/sarvesh/</a:t>
            </a:r>
          </a:p>
        </p:txBody>
      </p:sp>
    </p:spTree>
    <p:extLst>
      <p:ext uri="{BB962C8B-B14F-4D97-AF65-F5344CB8AC3E}">
        <p14:creationId xmlns:p14="http://schemas.microsoft.com/office/powerpoint/2010/main" val="193929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99808" y="2006441"/>
            <a:ext cx="8806026" cy="18097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In the rapidly evolving digital era, technology trends change faster than ever before. Students, professionals, and industries often face challenges in identifying which technologies are most relevant today and which will shape the future. Without a clear understanding of these trends, there is a risk of outdated skills and missed opportunities. This project aims to explore favorite technologies of the present and analyze future trends that will drive innovation, efficiency, and growth.</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535158"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15975" y="829627"/>
            <a:ext cx="42132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24800" y="6667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4470745-5E89-F2AD-78C7-57B97A2ECAD5}"/>
              </a:ext>
            </a:extLst>
          </p:cNvPr>
          <p:cNvSpPr txBox="1"/>
          <p:nvPr/>
        </p:nvSpPr>
        <p:spPr>
          <a:xfrm>
            <a:off x="1066800" y="1752600"/>
            <a:ext cx="7772400" cy="3139321"/>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In today’s fast-growing digital world, technology is advancing at an unprecedented rate. New tools, frameworks, and innovations are continuously being introduced, making it difficult for individuals, students, and industries to decide which technologies to adopt and which trends to prepare for in the future. Without proper awareness, there is a risk of relying on outdated skills, reduced competitiveness, and missed opportunities in education, research, and </a:t>
            </a:r>
            <a:r>
              <a:rPr lang="en-US" dirty="0" err="1">
                <a:latin typeface="Times New Roman" panose="02020603050405020304" pitchFamily="18" charset="0"/>
                <a:cs typeface="Times New Roman" panose="02020603050405020304" pitchFamily="18" charset="0"/>
              </a:rPr>
              <a:t>careers.This</a:t>
            </a:r>
            <a:r>
              <a:rPr lang="en-US" dirty="0">
                <a:latin typeface="Times New Roman" panose="02020603050405020304" pitchFamily="18" charset="0"/>
                <a:cs typeface="Times New Roman" panose="02020603050405020304" pitchFamily="18" charset="0"/>
              </a:rPr>
              <a:t> project focuses on identifying the most popular and favorite technologies of the present while also analyzing emerging future trends that have the potential to transform industries, improve efficiency, and create new possibilities. It aims to bridge the gap between current knowledge and future demands, helping learners and professionals stay updated and future-ready.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5848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IN" sz="4250" spc="-2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C28C8A5-D517-A2F9-463A-D98FD44BAF6D}"/>
              </a:ext>
            </a:extLst>
          </p:cNvPr>
          <p:cNvSpPr txBox="1"/>
          <p:nvPr/>
        </p:nvSpPr>
        <p:spPr>
          <a:xfrm>
            <a:off x="1371600" y="1905000"/>
            <a:ext cx="7239000" cy="3693319"/>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This project explores the most widely used and favorite technologies of the present while examining the future trends that are expected to revolutionize industries and society. It highlights technologies such as Artificial Intelligence, Data Science, Cloud Computing, Cybersecurity, and Web Development, which have become highly relevant today. At the same time, it analyzes emerging trends like Quantum Computing, Extended Reality (AR/VR), 5G, Blockchain, and Internet of Things (IoT) that are shaping the </a:t>
            </a:r>
            <a:r>
              <a:rPr lang="en-US" dirty="0" err="1">
                <a:latin typeface="Times New Roman" panose="02020603050405020304" pitchFamily="18" charset="0"/>
                <a:cs typeface="Times New Roman" panose="02020603050405020304" pitchFamily="18" charset="0"/>
              </a:rPr>
              <a:t>future.The</a:t>
            </a:r>
            <a:r>
              <a:rPr lang="en-US" dirty="0">
                <a:latin typeface="Times New Roman" panose="02020603050405020304" pitchFamily="18" charset="0"/>
                <a:cs typeface="Times New Roman" panose="02020603050405020304" pitchFamily="18" charset="0"/>
              </a:rPr>
              <a:t> aim of this project is to provide insights into how these technologies impact education, business, healthcare, and everyday life. By studying both current technologies and future possibilities, this project enables learners, professionals, and organizations to prepare for upcoming challenges, adopt innovation, and remain competitive in a rapidly changing digital landscape.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6962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95977E6-74F0-7B28-E0BD-DF12F0B2B8A5}"/>
              </a:ext>
            </a:extLst>
          </p:cNvPr>
          <p:cNvSpPr txBox="1"/>
          <p:nvPr/>
        </p:nvSpPr>
        <p:spPr>
          <a:xfrm>
            <a:off x="1295400" y="2019300"/>
            <a:ext cx="6100916" cy="3970318"/>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Students &amp; Learners</a:t>
            </a:r>
            <a:r>
              <a:rPr lang="en-US" dirty="0">
                <a:latin typeface="Times New Roman" panose="02020603050405020304" pitchFamily="18" charset="0"/>
                <a:cs typeface="Times New Roman" panose="02020603050405020304" pitchFamily="18" charset="0"/>
              </a:rPr>
              <a:t> – to understand current technologies and prepare for future skills.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Educators &amp; Researchers</a:t>
            </a:r>
            <a:r>
              <a:rPr lang="en-US" dirty="0">
                <a:latin typeface="Times New Roman" panose="02020603050405020304" pitchFamily="18" charset="0"/>
                <a:cs typeface="Times New Roman" panose="02020603050405020304" pitchFamily="18" charset="0"/>
              </a:rPr>
              <a:t> – to explore emerging innovations and integrate them into academics.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IT Professionals &amp; Developers</a:t>
            </a:r>
            <a:r>
              <a:rPr lang="en-US" dirty="0">
                <a:latin typeface="Times New Roman" panose="02020603050405020304" pitchFamily="18" charset="0"/>
                <a:cs typeface="Times New Roman" panose="02020603050405020304" pitchFamily="18" charset="0"/>
              </a:rPr>
              <a:t> – to upgrade skills and adapt to new tools and frameworks.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Industries &amp; Organizations</a:t>
            </a:r>
            <a:r>
              <a:rPr lang="en-US" dirty="0">
                <a:latin typeface="Times New Roman" panose="02020603050405020304" pitchFamily="18" charset="0"/>
                <a:cs typeface="Times New Roman" panose="02020603050405020304" pitchFamily="18" charset="0"/>
              </a:rPr>
              <a:t> – to adopt relevant technologies for growth and competitiveness.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General Public</a:t>
            </a:r>
            <a:r>
              <a:rPr lang="en-US" dirty="0">
                <a:latin typeface="Times New Roman" panose="02020603050405020304" pitchFamily="18" charset="0"/>
                <a:cs typeface="Times New Roman" panose="02020603050405020304" pitchFamily="18" charset="0"/>
              </a:rPr>
              <a:t> – to gain awareness of trends that influence daily life and society.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200" y="6959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42BD3C-F97F-752F-8353-AAA12D6320A6}"/>
              </a:ext>
            </a:extLst>
          </p:cNvPr>
          <p:cNvSpPr txBox="1"/>
          <p:nvPr/>
        </p:nvSpPr>
        <p:spPr>
          <a:xfrm>
            <a:off x="3124200" y="1807725"/>
            <a:ext cx="6100916" cy="4247317"/>
          </a:xfrm>
          <a:prstGeom prst="rect">
            <a:avLst/>
          </a:prstGeom>
          <a:noFill/>
        </p:spPr>
        <p:txBody>
          <a:bodyPr wrap="square">
            <a:sp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Programming Languages:</a:t>
            </a:r>
            <a:r>
              <a:rPr lang="en-IN" dirty="0">
                <a:latin typeface="Times New Roman" panose="02020603050405020304" pitchFamily="18" charset="0"/>
                <a:cs typeface="Times New Roman" panose="02020603050405020304" pitchFamily="18" charset="0"/>
              </a:rPr>
              <a:t> Python, Java, C++, JavaScript</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Web Technologies:</a:t>
            </a:r>
            <a:r>
              <a:rPr lang="en-IN" dirty="0">
                <a:latin typeface="Times New Roman" panose="02020603050405020304" pitchFamily="18" charset="0"/>
                <a:cs typeface="Times New Roman" panose="02020603050405020304" pitchFamily="18" charset="0"/>
              </a:rPr>
              <a:t> HTML, CSS, React, Node.js</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 &amp; AI Tools:</a:t>
            </a:r>
            <a:r>
              <a:rPr lang="en-IN" dirty="0">
                <a:latin typeface="Times New Roman" panose="02020603050405020304" pitchFamily="18" charset="0"/>
                <a:cs typeface="Times New Roman" panose="02020603050405020304" pitchFamily="18" charset="0"/>
              </a:rPr>
              <a:t> TensorFlow, Scikit-learn, R, Tableau</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Cloud Platforms:</a:t>
            </a:r>
            <a:r>
              <a:rPr lang="en-IN" dirty="0">
                <a:latin typeface="Times New Roman" panose="02020603050405020304" pitchFamily="18" charset="0"/>
                <a:cs typeface="Times New Roman" panose="02020603050405020304" pitchFamily="18" charset="0"/>
              </a:rPr>
              <a:t> AWS, Microsoft Azure, Google Cloud</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Databases:</a:t>
            </a:r>
            <a:r>
              <a:rPr lang="en-IN" dirty="0">
                <a:latin typeface="Times New Roman" panose="02020603050405020304" pitchFamily="18" charset="0"/>
                <a:cs typeface="Times New Roman" panose="02020603050405020304" pitchFamily="18" charset="0"/>
              </a:rPr>
              <a:t> MySQL, PostgreSQL, MongoDB</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Emerging Tech Tools:</a:t>
            </a:r>
            <a:r>
              <a:rPr lang="en-IN" dirty="0">
                <a:latin typeface="Times New Roman" panose="02020603050405020304" pitchFamily="18" charset="0"/>
                <a:cs typeface="Times New Roman" panose="02020603050405020304" pitchFamily="18" charset="0"/>
              </a:rPr>
              <a:t> Blockchain frameworks, AR/VR kits, IoT devices</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Techniques:</a:t>
            </a:r>
            <a:r>
              <a:rPr lang="en-IN" dirty="0">
                <a:latin typeface="Times New Roman" panose="02020603050405020304" pitchFamily="18" charset="0"/>
                <a:cs typeface="Times New Roman" panose="02020603050405020304" pitchFamily="18" charset="0"/>
              </a:rPr>
              <a:t> Data Analysis, Machine Learning, Cybersecurity practices, Automation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631364BB-AD55-7073-EE85-B88DFC1F7C12}"/>
              </a:ext>
            </a:extLst>
          </p:cNvPr>
          <p:cNvSpPr>
            <a:spLocks noChangeArrowheads="1"/>
          </p:cNvSpPr>
          <p:nvPr/>
        </p:nvSpPr>
        <p:spPr bwMode="auto">
          <a:xfrm>
            <a:off x="861756" y="1600200"/>
            <a:ext cx="89376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Modern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clean, attractive, and easy to navigate.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Theme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uniform colors, fonts, and visual style.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Categorized Sections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separate parts for current technologies and future trends.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 Representation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 of charts, infographics, and icons.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Elements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links, demos, or sample visuals of technologies.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Layout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adaptable for presentations, web, and mobile view.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Highlighting Impact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focus on how each technology contributes to present and future growth.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27039"/>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3AEB6D7E-393B-67B0-C8DD-553FD003CC6D}"/>
              </a:ext>
            </a:extLst>
          </p:cNvPr>
          <p:cNvSpPr txBox="1"/>
          <p:nvPr/>
        </p:nvSpPr>
        <p:spPr>
          <a:xfrm>
            <a:off x="1676400" y="1066800"/>
            <a:ext cx="6100916" cy="5632311"/>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Highlight of Favorite Technologies</a:t>
            </a:r>
            <a:r>
              <a:rPr lang="en-US" dirty="0">
                <a:latin typeface="Times New Roman" panose="02020603050405020304" pitchFamily="18" charset="0"/>
                <a:cs typeface="Times New Roman" panose="02020603050405020304" pitchFamily="18" charset="0"/>
              </a:rPr>
              <a:t> – overview of the most used tools and platforms today.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Future Trend Analysis</a:t>
            </a:r>
            <a:r>
              <a:rPr lang="en-US" dirty="0">
                <a:latin typeface="Times New Roman" panose="02020603050405020304" pitchFamily="18" charset="0"/>
                <a:cs typeface="Times New Roman" panose="02020603050405020304" pitchFamily="18" charset="0"/>
              </a:rPr>
              <a:t> – insights into upcoming innovations shaping industries.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Comparative View</a:t>
            </a:r>
            <a:r>
              <a:rPr lang="en-US" dirty="0">
                <a:latin typeface="Times New Roman" panose="02020603050405020304" pitchFamily="18" charset="0"/>
                <a:cs typeface="Times New Roman" panose="02020603050405020304" pitchFamily="18" charset="0"/>
              </a:rPr>
              <a:t> – differences between present technologies and future possibilities.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 Demonstrations</a:t>
            </a:r>
            <a:r>
              <a:rPr lang="en-US" dirty="0">
                <a:latin typeface="Times New Roman" panose="02020603050405020304" pitchFamily="18" charset="0"/>
                <a:cs typeface="Times New Roman" panose="02020603050405020304" pitchFamily="18" charset="0"/>
              </a:rPr>
              <a:t> – screenshots, diagrams, and real-world use cases.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User-Friendly Structure</a:t>
            </a:r>
            <a:r>
              <a:rPr lang="en-US" dirty="0">
                <a:latin typeface="Times New Roman" panose="02020603050405020304" pitchFamily="18" charset="0"/>
                <a:cs typeface="Times New Roman" panose="02020603050405020304" pitchFamily="18" charset="0"/>
              </a:rPr>
              <a:t> – simple layout for easy understanding.</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Knowledge Integration</a:t>
            </a:r>
            <a:r>
              <a:rPr lang="en-US" dirty="0">
                <a:latin typeface="Times New Roman" panose="02020603050405020304" pitchFamily="18" charset="0"/>
                <a:cs typeface="Times New Roman" panose="02020603050405020304" pitchFamily="18" charset="0"/>
              </a:rPr>
              <a:t> – combining theoretical concepts with practical examples.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 adaptable for research, learning, or organizational use.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TotalTime>
  <Words>947</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Monika Chandran</cp:lastModifiedBy>
  <cp:revision>25</cp:revision>
  <dcterms:created xsi:type="dcterms:W3CDTF">2024-03-29T15:07:22Z</dcterms:created>
  <dcterms:modified xsi:type="dcterms:W3CDTF">2025-09-02T16:33:41Z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