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9" r:id="rId2"/>
    <p:sldId id="300" r:id="rId3"/>
    <p:sldId id="282" r:id="rId4"/>
    <p:sldId id="325" r:id="rId5"/>
    <p:sldId id="310" r:id="rId6"/>
    <p:sldId id="311" r:id="rId7"/>
    <p:sldId id="308" r:id="rId8"/>
    <p:sldId id="318" r:id="rId9"/>
    <p:sldId id="319" r:id="rId10"/>
    <p:sldId id="331" r:id="rId11"/>
    <p:sldId id="321" r:id="rId12"/>
    <p:sldId id="323" r:id="rId13"/>
    <p:sldId id="332" r:id="rId14"/>
    <p:sldId id="333" r:id="rId15"/>
    <p:sldId id="334" r:id="rId16"/>
    <p:sldId id="335" r:id="rId17"/>
    <p:sldId id="336" r:id="rId18"/>
    <p:sldId id="337" r:id="rId19"/>
    <p:sldId id="338" r:id="rId20"/>
    <p:sldId id="339" r:id="rId21"/>
    <p:sldId id="340" r:id="rId22"/>
    <p:sldId id="341" r:id="rId23"/>
    <p:sldId id="330" r:id="rId2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BB5B1"/>
    <a:srgbClr val="49A6A6"/>
    <a:srgbClr val="FBFB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>
        <p:scale>
          <a:sx n="106" d="100"/>
          <a:sy n="106" d="100"/>
        </p:scale>
        <p:origin x="-750" y="-426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2021-07-31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3638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2021-07-31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1722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2021-07-31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9840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2021-07-31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6330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2021-07-31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5722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2021-07-31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9837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2021-07-31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16390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2021-07-31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537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2021-07-31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2981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2021-07-31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7975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2021-07-31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8947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C7D0C1-D5FE-48CB-AEB6-E9E3D1C2E343}" type="datetimeFigureOut">
              <a:rPr lang="ko-KR" altLang="en-US" smtClean="0"/>
              <a:t>2021-07-31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691811B0-B48E-441A-87FD-055ECECA2FB0}"/>
              </a:ext>
            </a:extLst>
          </p:cNvPr>
          <p:cNvSpPr txBox="1"/>
          <p:nvPr userDrawn="1"/>
        </p:nvSpPr>
        <p:spPr>
          <a:xfrm>
            <a:off x="9715499" y="6505575"/>
            <a:ext cx="24064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4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4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55661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study\frontend\강의\Javascript\renual Coding(제이쿼리)\img\main1-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80892" cy="6851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445549" y="2133214"/>
            <a:ext cx="3300904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5400" b="1" dirty="0" smtClean="0">
                <a:solidFill>
                  <a:schemeClr val="bg1"/>
                </a:solidFill>
              </a:rPr>
              <a:t>1_Project</a:t>
            </a:r>
          </a:p>
          <a:p>
            <a:pPr algn="ctr"/>
            <a:endParaRPr lang="en-US" altLang="ko-KR" sz="5400" b="1" dirty="0" smtClean="0">
              <a:solidFill>
                <a:schemeClr val="bg1"/>
              </a:solidFill>
            </a:endParaRPr>
          </a:p>
          <a:p>
            <a:pPr algn="ctr"/>
            <a:r>
              <a:rPr lang="en-US" altLang="ko-KR" sz="5400" b="1" dirty="0" err="1" smtClean="0">
                <a:solidFill>
                  <a:schemeClr val="bg1"/>
                </a:solidFill>
              </a:rPr>
              <a:t>Renual</a:t>
            </a:r>
            <a:endParaRPr lang="ko-KR" altLang="en-US" sz="5400" b="1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985500" y="6267420"/>
            <a:ext cx="10695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2015.07.08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715499" y="6505575"/>
            <a:ext cx="24064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bg1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39986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481886" y="652394"/>
            <a:ext cx="7537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accent4"/>
                </a:solidFill>
              </a:rPr>
              <a:t>2</a:t>
            </a:r>
            <a:r>
              <a:rPr lang="en-US" altLang="ko-KR" sz="3200" b="1" dirty="0" smtClean="0">
                <a:solidFill>
                  <a:schemeClr val="accent4"/>
                </a:solidFill>
              </a:rPr>
              <a:t>.2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186461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spc="-150" dirty="0" smtClean="0">
                <a:solidFill>
                  <a:schemeClr val="accent4"/>
                </a:solidFill>
                <a:latin typeface="+mj-ea"/>
                <a:ea typeface="+mj-ea"/>
              </a:rPr>
              <a:t>폰트</a:t>
            </a:r>
            <a:r>
              <a:rPr lang="en-US" altLang="ko-KR" sz="3000" spc="-150" dirty="0" smtClean="0">
                <a:solidFill>
                  <a:schemeClr val="accent4"/>
                </a:solidFill>
                <a:latin typeface="+mj-ea"/>
                <a:ea typeface="+mj-ea"/>
              </a:rPr>
              <a:t>, </a:t>
            </a:r>
            <a:r>
              <a:rPr lang="ko-KR" altLang="en-US" sz="3000" spc="-150" dirty="0" smtClean="0">
                <a:solidFill>
                  <a:schemeClr val="accent4"/>
                </a:solidFill>
                <a:latin typeface="+mj-ea"/>
                <a:ea typeface="+mj-ea"/>
              </a:rPr>
              <a:t>컬러</a:t>
            </a:r>
            <a:endParaRPr lang="ko-KR" altLang="en-US" sz="3000" spc="-150" dirty="0">
              <a:solidFill>
                <a:schemeClr val="accent4"/>
              </a:solidFill>
              <a:latin typeface="+mj-ea"/>
              <a:ea typeface="+mj-ea"/>
            </a:endParaRPr>
          </a:p>
        </p:txBody>
      </p:sp>
      <p:sp>
        <p:nvSpPr>
          <p:cNvPr id="7" name="Google Shape;75;p11"/>
          <p:cNvSpPr txBox="1"/>
          <p:nvPr/>
        </p:nvSpPr>
        <p:spPr>
          <a:xfrm>
            <a:off x="1510233" y="4026979"/>
            <a:ext cx="3371850" cy="8745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5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Oswald</a:t>
            </a:r>
            <a:endParaRPr sz="125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2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"/>
              </a:spcBef>
              <a:spcAft>
                <a:spcPts val="0"/>
              </a:spcAft>
              <a:buNone/>
            </a:pPr>
            <a:endParaRPr sz="135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lang="ko-KR" altLang="en-US" sz="1200" dirty="0" smtClean="0">
                <a:solidFill>
                  <a:schemeClr val="dk1"/>
                </a:solidFill>
              </a:rPr>
              <a:t>메뉴와 상세설명에 해당 폰트를 사용 하였습니다</a:t>
            </a:r>
            <a:r>
              <a:rPr lang="en-US" altLang="ko-KR" dirty="0" smtClean="0">
                <a:solidFill>
                  <a:schemeClr val="dk1"/>
                </a:solidFill>
              </a:rPr>
              <a:t>.</a:t>
            </a:r>
            <a:endParaRPr sz="14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" name="Picture 2" descr="C:\Users\Jung ina\Desktop\20210730_17011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3208" y="2908554"/>
            <a:ext cx="1485900" cy="333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Google Shape;84;p12"/>
          <p:cNvSpPr txBox="1"/>
          <p:nvPr/>
        </p:nvSpPr>
        <p:spPr>
          <a:xfrm>
            <a:off x="6674657" y="4366093"/>
            <a:ext cx="4208496" cy="13054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 smtClean="0">
                <a:solidFill>
                  <a:schemeClr val="dk1"/>
                </a:solidFill>
              </a:rPr>
              <a:t>햇살에 느낌을 주기 위에 바탕은 기본인 흰 배경으로 하여</a:t>
            </a:r>
            <a:endParaRPr lang="en-US" altLang="ko-KR" sz="1200" dirty="0" smtClean="0">
              <a:solidFill>
                <a:schemeClr val="dk1"/>
              </a:solidFill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 smtClean="0">
                <a:solidFill>
                  <a:schemeClr val="dk1"/>
                </a:solidFill>
              </a:rPr>
              <a:t> </a:t>
            </a:r>
            <a:endParaRPr lang="en-US" altLang="ko-KR" sz="1200" dirty="0" smtClean="0">
              <a:solidFill>
                <a:schemeClr val="dk1"/>
              </a:solidFill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 smtClean="0">
                <a:solidFill>
                  <a:schemeClr val="dk1"/>
                </a:solidFill>
              </a:rPr>
              <a:t>색 추가를 줄였습니다</a:t>
            </a:r>
            <a:r>
              <a:rPr lang="en-US" altLang="ko-KR" sz="1200" dirty="0" smtClean="0">
                <a:solidFill>
                  <a:schemeClr val="dk1"/>
                </a:solidFill>
              </a:rPr>
              <a:t>. 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200" dirty="0">
              <a:solidFill>
                <a:schemeClr val="dk1"/>
              </a:solidFill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 smtClean="0">
                <a:solidFill>
                  <a:schemeClr val="dk1"/>
                </a:solidFill>
              </a:rPr>
              <a:t>폰트에는 검은색 </a:t>
            </a:r>
            <a:r>
              <a:rPr lang="ko-KR" altLang="en-US" sz="1200" dirty="0">
                <a:solidFill>
                  <a:schemeClr val="dk1"/>
                </a:solidFill>
              </a:rPr>
              <a:t>톤</a:t>
            </a:r>
            <a:r>
              <a:rPr lang="ko-KR" altLang="en-US" sz="1200" dirty="0" smtClean="0">
                <a:solidFill>
                  <a:schemeClr val="dk1"/>
                </a:solidFill>
              </a:rPr>
              <a:t>과 회색 톤의 색을 사용하여 심플함을 주어</a:t>
            </a:r>
            <a:endParaRPr lang="en-US" altLang="ko-KR" sz="1200" dirty="0" smtClean="0">
              <a:solidFill>
                <a:schemeClr val="dk1"/>
              </a:solidFill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200" dirty="0">
              <a:solidFill>
                <a:schemeClr val="dk1"/>
              </a:solidFill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 smtClean="0">
                <a:solidFill>
                  <a:schemeClr val="dk1"/>
                </a:solidFill>
              </a:rPr>
              <a:t> 집중되게 하였습니다</a:t>
            </a:r>
            <a:r>
              <a:rPr lang="en-US" altLang="ko-KR" sz="1200" dirty="0" smtClean="0">
                <a:solidFill>
                  <a:schemeClr val="dk1"/>
                </a:solidFill>
              </a:rPr>
              <a:t>..</a:t>
            </a:r>
            <a:endParaRPr sz="12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86;p12"/>
          <p:cNvSpPr txBox="1"/>
          <p:nvPr/>
        </p:nvSpPr>
        <p:spPr>
          <a:xfrm>
            <a:off x="9223123" y="3840539"/>
            <a:ext cx="1391920" cy="1974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algn="ctr"/>
            <a:r>
              <a:rPr lang="en-US" altLang="ko-KR" sz="1200" dirty="0" smtClean="0"/>
              <a:t>#bbb5b1</a:t>
            </a:r>
            <a:endParaRPr sz="12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" name="Picture 2" descr="C:\Users\Jung ina\Desktop\Rectangle 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8191" y="2277989"/>
            <a:ext cx="981784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Google Shape;97;p13"/>
          <p:cNvSpPr txBox="1"/>
          <p:nvPr/>
        </p:nvSpPr>
        <p:spPr>
          <a:xfrm>
            <a:off x="7270996" y="3840539"/>
            <a:ext cx="770890" cy="1974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algn="ctr"/>
            <a:r>
              <a:rPr lang="en-US" altLang="ko-KR" sz="1200" dirty="0"/>
              <a:t>#383335</a:t>
            </a:r>
            <a:endParaRPr sz="12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" name="Picture 2" descr="C:\Users\Jung ina\Desktop\Rectangle 1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5549" y="2277989"/>
            <a:ext cx="981784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0074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8117036" y="513343"/>
            <a:ext cx="3656577" cy="3695738"/>
            <a:chOff x="8307536" y="513343"/>
            <a:chExt cx="3656577" cy="3695738"/>
          </a:xfrm>
        </p:grpSpPr>
        <p:sp>
          <p:nvSpPr>
            <p:cNvPr id="8" name="이등변 삼각형 7"/>
            <p:cNvSpPr/>
            <p:nvPr/>
          </p:nvSpPr>
          <p:spPr>
            <a:xfrm rot="5400000">
              <a:off x="10712131" y="832233"/>
              <a:ext cx="1344721" cy="1159242"/>
            </a:xfrm>
            <a:prstGeom prst="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이등변 삼각형 8"/>
            <p:cNvSpPr/>
            <p:nvPr/>
          </p:nvSpPr>
          <p:spPr>
            <a:xfrm rot="16200000" flipH="1">
              <a:off x="9326503" y="606083"/>
              <a:ext cx="1344721" cy="1159242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이등변 삼각형 9"/>
            <p:cNvSpPr/>
            <p:nvPr/>
          </p:nvSpPr>
          <p:spPr>
            <a:xfrm rot="5400000">
              <a:off x="9574196" y="1657339"/>
              <a:ext cx="1344721" cy="1159242"/>
            </a:xfrm>
            <a:prstGeom prst="triangle">
              <a:avLst/>
            </a:prstGeom>
            <a:solidFill>
              <a:schemeClr val="accent3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이등변 삼각형 11"/>
            <p:cNvSpPr/>
            <p:nvPr/>
          </p:nvSpPr>
          <p:spPr>
            <a:xfrm rot="16200000">
              <a:off x="9812602" y="2403102"/>
              <a:ext cx="1344720" cy="1159242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이등변 삼각형 12"/>
            <p:cNvSpPr/>
            <p:nvPr/>
          </p:nvSpPr>
          <p:spPr>
            <a:xfrm rot="5400000" flipH="1">
              <a:off x="9232981" y="2957100"/>
              <a:ext cx="1344720" cy="1159242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이등변 삼각형 13"/>
            <p:cNvSpPr/>
            <p:nvPr/>
          </p:nvSpPr>
          <p:spPr>
            <a:xfrm rot="16200000">
              <a:off x="8214797" y="1555441"/>
              <a:ext cx="1344720" cy="1159242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583464" y="3541759"/>
            <a:ext cx="339708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b="1" spc="-150" dirty="0" smtClean="0">
                <a:solidFill>
                  <a:schemeClr val="bg1">
                    <a:alpha val="70000"/>
                  </a:schemeClr>
                </a:solidFill>
                <a:latin typeface="+mj-ea"/>
                <a:ea typeface="+mj-ea"/>
              </a:rPr>
              <a:t>화면구성요소</a:t>
            </a:r>
            <a:endParaRPr lang="ko-KR" altLang="en-US" sz="4400" b="1" spc="-150" dirty="0">
              <a:solidFill>
                <a:schemeClr val="bg1">
                  <a:alpha val="7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27769" y="2211262"/>
            <a:ext cx="318709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0" b="1" spc="-150" dirty="0">
                <a:solidFill>
                  <a:schemeClr val="accent2">
                    <a:lumMod val="60000"/>
                    <a:lumOff val="40000"/>
                    <a:alpha val="70000"/>
                  </a:schemeClr>
                </a:solidFill>
                <a:latin typeface="+mj-lt"/>
                <a:ea typeface="THE명품고딕L" panose="02020603020101020101" pitchFamily="18" charset="-127"/>
              </a:rPr>
              <a:t>Part </a:t>
            </a:r>
            <a:r>
              <a:rPr lang="en-US" altLang="ko-KR" sz="8000" b="1" spc="-150" dirty="0" smtClean="0">
                <a:solidFill>
                  <a:schemeClr val="accent2">
                    <a:lumMod val="60000"/>
                    <a:lumOff val="40000"/>
                    <a:alpha val="70000"/>
                  </a:schemeClr>
                </a:solidFill>
                <a:latin typeface="+mj-lt"/>
                <a:ea typeface="THE명품고딕L" panose="02020603020101020101" pitchFamily="18" charset="-127"/>
              </a:rPr>
              <a:t>3.</a:t>
            </a:r>
            <a:endParaRPr lang="ko-KR" altLang="en-US" sz="8000" b="1" spc="-150" dirty="0">
              <a:solidFill>
                <a:schemeClr val="accent2">
                  <a:lumMod val="60000"/>
                  <a:lumOff val="40000"/>
                  <a:alpha val="70000"/>
                </a:schemeClr>
              </a:solidFill>
              <a:latin typeface="+mj-lt"/>
              <a:ea typeface="THE명품고딕L" panose="02020603020101020101" pitchFamily="18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635000" y="3429236"/>
            <a:ext cx="508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9715499" y="6505575"/>
            <a:ext cx="24064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bg1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78247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481886" y="652394"/>
            <a:ext cx="7537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accent4"/>
                </a:solidFill>
              </a:rPr>
              <a:t>3</a:t>
            </a:r>
            <a:r>
              <a:rPr lang="en-US" altLang="ko-KR" sz="3200" b="1" dirty="0" smtClean="0">
                <a:solidFill>
                  <a:schemeClr val="accent4"/>
                </a:solidFill>
              </a:rPr>
              <a:t>.1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259558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spc="-150" dirty="0" smtClean="0">
                <a:solidFill>
                  <a:schemeClr val="accent4"/>
                </a:solidFill>
                <a:latin typeface="+mj-ea"/>
                <a:ea typeface="+mj-ea"/>
              </a:rPr>
              <a:t>주요 기능 요소</a:t>
            </a:r>
            <a:endParaRPr lang="ko-KR" altLang="en-US" sz="3000" spc="-150" dirty="0">
              <a:solidFill>
                <a:schemeClr val="accent4"/>
              </a:solidFill>
              <a:latin typeface="+mj-ea"/>
              <a:ea typeface="+mj-ea"/>
            </a:endParaRPr>
          </a:p>
        </p:txBody>
      </p:sp>
      <p:pic>
        <p:nvPicPr>
          <p:cNvPr id="16" name="Picture 3" descr="C:\Users\Jung ina\Desktop\20210730_101656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7466" y="2363700"/>
            <a:ext cx="5997068" cy="2886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5246248" y="5469097"/>
            <a:ext cx="16995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메인 화면 </a:t>
            </a:r>
            <a:r>
              <a:rPr lang="ko-KR" altLang="en-US" sz="1200" dirty="0" err="1" smtClean="0"/>
              <a:t>인디게이터</a:t>
            </a:r>
            <a:endParaRPr lang="ko-KR" altLang="en-US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5708073" y="3402735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solidFill>
                  <a:srgbClr val="FF0000"/>
                </a:solidFill>
              </a:rPr>
              <a:t>슬라이더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21" name="Google Shape;149;p16"/>
          <p:cNvSpPr/>
          <p:nvPr/>
        </p:nvSpPr>
        <p:spPr>
          <a:xfrm>
            <a:off x="5048506" y="3231285"/>
            <a:ext cx="2016760" cy="171450"/>
          </a:xfrm>
          <a:custGeom>
            <a:avLst/>
            <a:gdLst/>
            <a:ahLst/>
            <a:cxnLst/>
            <a:rect l="l" t="t" r="r" b="b"/>
            <a:pathLst>
              <a:path w="2016760" h="171450" extrusionOk="0">
                <a:moveTo>
                  <a:pt x="1940578" y="85578"/>
                </a:moveTo>
                <a:lnTo>
                  <a:pt x="1854581" y="135743"/>
                </a:lnTo>
                <a:lnTo>
                  <a:pt x="1848973" y="140795"/>
                </a:lnTo>
                <a:lnTo>
                  <a:pt x="1845818" y="147395"/>
                </a:lnTo>
                <a:lnTo>
                  <a:pt x="1845329" y="154709"/>
                </a:lnTo>
                <a:lnTo>
                  <a:pt x="1847723" y="161905"/>
                </a:lnTo>
                <a:lnTo>
                  <a:pt x="1852775" y="167513"/>
                </a:lnTo>
                <a:lnTo>
                  <a:pt x="1859375" y="170668"/>
                </a:lnTo>
                <a:lnTo>
                  <a:pt x="1866689" y="171156"/>
                </a:lnTo>
                <a:lnTo>
                  <a:pt x="1873885" y="168763"/>
                </a:lnTo>
                <a:lnTo>
                  <a:pt x="1983746" y="104628"/>
                </a:lnTo>
                <a:lnTo>
                  <a:pt x="1978533" y="104628"/>
                </a:lnTo>
                <a:lnTo>
                  <a:pt x="1978533" y="102088"/>
                </a:lnTo>
                <a:lnTo>
                  <a:pt x="1968881" y="102088"/>
                </a:lnTo>
                <a:lnTo>
                  <a:pt x="1940578" y="85578"/>
                </a:lnTo>
                <a:close/>
              </a:path>
              <a:path w="2016760" h="171450" extrusionOk="0">
                <a:moveTo>
                  <a:pt x="1907921" y="66528"/>
                </a:moveTo>
                <a:lnTo>
                  <a:pt x="0" y="66528"/>
                </a:lnTo>
                <a:lnTo>
                  <a:pt x="0" y="104628"/>
                </a:lnTo>
                <a:lnTo>
                  <a:pt x="1907920" y="104628"/>
                </a:lnTo>
                <a:lnTo>
                  <a:pt x="1940578" y="85578"/>
                </a:lnTo>
                <a:lnTo>
                  <a:pt x="1907921" y="66528"/>
                </a:lnTo>
                <a:close/>
              </a:path>
              <a:path w="2016760" h="171450" extrusionOk="0">
                <a:moveTo>
                  <a:pt x="1983746" y="66528"/>
                </a:moveTo>
                <a:lnTo>
                  <a:pt x="1978533" y="66528"/>
                </a:lnTo>
                <a:lnTo>
                  <a:pt x="1978533" y="104628"/>
                </a:lnTo>
                <a:lnTo>
                  <a:pt x="1983746" y="104628"/>
                </a:lnTo>
                <a:lnTo>
                  <a:pt x="2016379" y="85578"/>
                </a:lnTo>
                <a:lnTo>
                  <a:pt x="1983746" y="66528"/>
                </a:lnTo>
                <a:close/>
              </a:path>
              <a:path w="2016760" h="171450" extrusionOk="0">
                <a:moveTo>
                  <a:pt x="1968881" y="69068"/>
                </a:moveTo>
                <a:lnTo>
                  <a:pt x="1940578" y="85578"/>
                </a:lnTo>
                <a:lnTo>
                  <a:pt x="1968881" y="102088"/>
                </a:lnTo>
                <a:lnTo>
                  <a:pt x="1968881" y="69068"/>
                </a:lnTo>
                <a:close/>
              </a:path>
              <a:path w="2016760" h="171450" extrusionOk="0">
                <a:moveTo>
                  <a:pt x="1978533" y="69068"/>
                </a:moveTo>
                <a:lnTo>
                  <a:pt x="1968881" y="69068"/>
                </a:lnTo>
                <a:lnTo>
                  <a:pt x="1968881" y="102088"/>
                </a:lnTo>
                <a:lnTo>
                  <a:pt x="1978533" y="102088"/>
                </a:lnTo>
                <a:lnTo>
                  <a:pt x="1978533" y="69068"/>
                </a:lnTo>
                <a:close/>
              </a:path>
              <a:path w="2016760" h="171450" extrusionOk="0">
                <a:moveTo>
                  <a:pt x="1866689" y="0"/>
                </a:moveTo>
                <a:lnTo>
                  <a:pt x="1859375" y="488"/>
                </a:lnTo>
                <a:lnTo>
                  <a:pt x="1852775" y="3643"/>
                </a:lnTo>
                <a:lnTo>
                  <a:pt x="1847723" y="9251"/>
                </a:lnTo>
                <a:lnTo>
                  <a:pt x="1845329" y="16446"/>
                </a:lnTo>
                <a:lnTo>
                  <a:pt x="1845818" y="23760"/>
                </a:lnTo>
                <a:lnTo>
                  <a:pt x="1848973" y="30360"/>
                </a:lnTo>
                <a:lnTo>
                  <a:pt x="1854581" y="35413"/>
                </a:lnTo>
                <a:lnTo>
                  <a:pt x="1940578" y="85578"/>
                </a:lnTo>
                <a:lnTo>
                  <a:pt x="1968881" y="69068"/>
                </a:lnTo>
                <a:lnTo>
                  <a:pt x="1978533" y="69068"/>
                </a:lnTo>
                <a:lnTo>
                  <a:pt x="1978533" y="66528"/>
                </a:lnTo>
                <a:lnTo>
                  <a:pt x="1983746" y="66528"/>
                </a:lnTo>
                <a:lnTo>
                  <a:pt x="1873885" y="2393"/>
                </a:lnTo>
                <a:lnTo>
                  <a:pt x="1866689" y="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7329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481886" y="652394"/>
            <a:ext cx="7537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accent4"/>
                </a:solidFill>
              </a:rPr>
              <a:t>3</a:t>
            </a:r>
            <a:r>
              <a:rPr lang="en-US" altLang="ko-KR" sz="3200" b="1" dirty="0" smtClean="0">
                <a:solidFill>
                  <a:schemeClr val="accent4"/>
                </a:solidFill>
              </a:rPr>
              <a:t>.1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259558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spc="-150" dirty="0" smtClean="0">
                <a:solidFill>
                  <a:schemeClr val="accent4"/>
                </a:solidFill>
                <a:latin typeface="+mj-ea"/>
                <a:ea typeface="+mj-ea"/>
              </a:rPr>
              <a:t>주요 기능 요소</a:t>
            </a:r>
            <a:endParaRPr lang="ko-KR" altLang="en-US" sz="3000" spc="-150" dirty="0">
              <a:solidFill>
                <a:schemeClr val="accent4"/>
              </a:solidFill>
              <a:latin typeface="+mj-ea"/>
              <a:ea typeface="+mj-ea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997212" y="4219502"/>
            <a:ext cx="4197575" cy="225681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Picture 3" descr="C:\Users\Jung ina\Desktop\20210730_101656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1584" y="2050264"/>
            <a:ext cx="4004339" cy="1927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Google Shape;149;p16"/>
          <p:cNvSpPr/>
          <p:nvPr/>
        </p:nvSpPr>
        <p:spPr>
          <a:xfrm>
            <a:off x="3561799" y="2058895"/>
            <a:ext cx="435413" cy="114480"/>
          </a:xfrm>
          <a:custGeom>
            <a:avLst/>
            <a:gdLst/>
            <a:ahLst/>
            <a:cxnLst/>
            <a:rect l="l" t="t" r="r" b="b"/>
            <a:pathLst>
              <a:path w="2016760" h="171450" extrusionOk="0">
                <a:moveTo>
                  <a:pt x="1940578" y="85578"/>
                </a:moveTo>
                <a:lnTo>
                  <a:pt x="1854581" y="135743"/>
                </a:lnTo>
                <a:lnTo>
                  <a:pt x="1848973" y="140795"/>
                </a:lnTo>
                <a:lnTo>
                  <a:pt x="1845818" y="147395"/>
                </a:lnTo>
                <a:lnTo>
                  <a:pt x="1845329" y="154709"/>
                </a:lnTo>
                <a:lnTo>
                  <a:pt x="1847723" y="161905"/>
                </a:lnTo>
                <a:lnTo>
                  <a:pt x="1852775" y="167513"/>
                </a:lnTo>
                <a:lnTo>
                  <a:pt x="1859375" y="170668"/>
                </a:lnTo>
                <a:lnTo>
                  <a:pt x="1866689" y="171156"/>
                </a:lnTo>
                <a:lnTo>
                  <a:pt x="1873885" y="168763"/>
                </a:lnTo>
                <a:lnTo>
                  <a:pt x="1983746" y="104628"/>
                </a:lnTo>
                <a:lnTo>
                  <a:pt x="1978533" y="104628"/>
                </a:lnTo>
                <a:lnTo>
                  <a:pt x="1978533" y="102088"/>
                </a:lnTo>
                <a:lnTo>
                  <a:pt x="1968881" y="102088"/>
                </a:lnTo>
                <a:lnTo>
                  <a:pt x="1940578" y="85578"/>
                </a:lnTo>
                <a:close/>
              </a:path>
              <a:path w="2016760" h="171450" extrusionOk="0">
                <a:moveTo>
                  <a:pt x="1907921" y="66528"/>
                </a:moveTo>
                <a:lnTo>
                  <a:pt x="0" y="66528"/>
                </a:lnTo>
                <a:lnTo>
                  <a:pt x="0" y="104628"/>
                </a:lnTo>
                <a:lnTo>
                  <a:pt x="1907920" y="104628"/>
                </a:lnTo>
                <a:lnTo>
                  <a:pt x="1940578" y="85578"/>
                </a:lnTo>
                <a:lnTo>
                  <a:pt x="1907921" y="66528"/>
                </a:lnTo>
                <a:close/>
              </a:path>
              <a:path w="2016760" h="171450" extrusionOk="0">
                <a:moveTo>
                  <a:pt x="1983746" y="66528"/>
                </a:moveTo>
                <a:lnTo>
                  <a:pt x="1978533" y="66528"/>
                </a:lnTo>
                <a:lnTo>
                  <a:pt x="1978533" y="104628"/>
                </a:lnTo>
                <a:lnTo>
                  <a:pt x="1983746" y="104628"/>
                </a:lnTo>
                <a:lnTo>
                  <a:pt x="2016379" y="85578"/>
                </a:lnTo>
                <a:lnTo>
                  <a:pt x="1983746" y="66528"/>
                </a:lnTo>
                <a:close/>
              </a:path>
              <a:path w="2016760" h="171450" extrusionOk="0">
                <a:moveTo>
                  <a:pt x="1968881" y="69068"/>
                </a:moveTo>
                <a:lnTo>
                  <a:pt x="1940578" y="85578"/>
                </a:lnTo>
                <a:lnTo>
                  <a:pt x="1968881" y="102088"/>
                </a:lnTo>
                <a:lnTo>
                  <a:pt x="1968881" y="69068"/>
                </a:lnTo>
                <a:close/>
              </a:path>
              <a:path w="2016760" h="171450" extrusionOk="0">
                <a:moveTo>
                  <a:pt x="1978533" y="69068"/>
                </a:moveTo>
                <a:lnTo>
                  <a:pt x="1968881" y="69068"/>
                </a:lnTo>
                <a:lnTo>
                  <a:pt x="1968881" y="102088"/>
                </a:lnTo>
                <a:lnTo>
                  <a:pt x="1978533" y="102088"/>
                </a:lnTo>
                <a:lnTo>
                  <a:pt x="1978533" y="69068"/>
                </a:lnTo>
                <a:close/>
              </a:path>
              <a:path w="2016760" h="171450" extrusionOk="0">
                <a:moveTo>
                  <a:pt x="1866689" y="0"/>
                </a:moveTo>
                <a:lnTo>
                  <a:pt x="1859375" y="488"/>
                </a:lnTo>
                <a:lnTo>
                  <a:pt x="1852775" y="3643"/>
                </a:lnTo>
                <a:lnTo>
                  <a:pt x="1847723" y="9251"/>
                </a:lnTo>
                <a:lnTo>
                  <a:pt x="1845329" y="16446"/>
                </a:lnTo>
                <a:lnTo>
                  <a:pt x="1845818" y="23760"/>
                </a:lnTo>
                <a:lnTo>
                  <a:pt x="1848973" y="30360"/>
                </a:lnTo>
                <a:lnTo>
                  <a:pt x="1854581" y="35413"/>
                </a:lnTo>
                <a:lnTo>
                  <a:pt x="1940578" y="85578"/>
                </a:lnTo>
                <a:lnTo>
                  <a:pt x="1968881" y="69068"/>
                </a:lnTo>
                <a:lnTo>
                  <a:pt x="1978533" y="69068"/>
                </a:lnTo>
                <a:lnTo>
                  <a:pt x="1978533" y="66528"/>
                </a:lnTo>
                <a:lnTo>
                  <a:pt x="1983746" y="66528"/>
                </a:lnTo>
                <a:lnTo>
                  <a:pt x="1873885" y="2393"/>
                </a:lnTo>
                <a:lnTo>
                  <a:pt x="1866689" y="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073717" y="1993024"/>
            <a:ext cx="4829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rgbClr val="FF0000"/>
                </a:solidFill>
              </a:rPr>
              <a:t>Click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pic>
        <p:nvPicPr>
          <p:cNvPr id="15" name="Picture 2" descr="C:\Users\Jung ina\Desktop\20210730_10191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1584" y="4309852"/>
            <a:ext cx="4004339" cy="2047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1842625" y="4186741"/>
            <a:ext cx="19672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>
                <a:solidFill>
                  <a:srgbClr val="FF0000"/>
                </a:solidFill>
              </a:rPr>
              <a:t>애니메이션효과와 함께 메뉴등장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3130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481886" y="652394"/>
            <a:ext cx="7537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accent4"/>
                </a:solidFill>
              </a:rPr>
              <a:t>3</a:t>
            </a:r>
            <a:r>
              <a:rPr lang="en-US" altLang="ko-KR" sz="3200" b="1" dirty="0" smtClean="0">
                <a:solidFill>
                  <a:schemeClr val="accent4"/>
                </a:solidFill>
              </a:rPr>
              <a:t>.1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259558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spc="-150" dirty="0" smtClean="0">
                <a:solidFill>
                  <a:schemeClr val="accent4"/>
                </a:solidFill>
                <a:latin typeface="+mj-ea"/>
                <a:ea typeface="+mj-ea"/>
              </a:rPr>
              <a:t>주요 기능 요소</a:t>
            </a:r>
            <a:endParaRPr lang="ko-KR" altLang="en-US" sz="3000" spc="-150" dirty="0">
              <a:solidFill>
                <a:schemeClr val="accent4"/>
              </a:solidFill>
              <a:latin typeface="+mj-ea"/>
              <a:ea typeface="+mj-ea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801410" y="2043569"/>
            <a:ext cx="2538919" cy="46261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화살표 연결선 17"/>
          <p:cNvCxnSpPr/>
          <p:nvPr/>
        </p:nvCxnSpPr>
        <p:spPr>
          <a:xfrm>
            <a:off x="4227478" y="1949871"/>
            <a:ext cx="0" cy="373542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351988" y="2043569"/>
            <a:ext cx="8754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>
                <a:solidFill>
                  <a:srgbClr val="FF0000"/>
                </a:solidFill>
              </a:rPr>
              <a:t>Scroll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5005691" y="2266020"/>
            <a:ext cx="924127" cy="710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6082218" y="3219330"/>
            <a:ext cx="924127" cy="710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5062435" y="4256947"/>
            <a:ext cx="924127" cy="710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6070869" y="5432373"/>
            <a:ext cx="935476" cy="7295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2427569" y="5825864"/>
            <a:ext cx="221406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err="1" smtClean="0"/>
              <a:t>콘텐츠</a:t>
            </a:r>
            <a:r>
              <a:rPr lang="ko-KR" altLang="en-US" sz="1000" dirty="0" smtClean="0"/>
              <a:t> 애니메이션으로 하나씩 등장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920330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481886" y="652394"/>
            <a:ext cx="7537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accent4"/>
                </a:solidFill>
              </a:rPr>
              <a:t>3</a:t>
            </a:r>
            <a:r>
              <a:rPr lang="en-US" altLang="ko-KR" sz="3200" b="1" dirty="0" smtClean="0">
                <a:solidFill>
                  <a:schemeClr val="accent4"/>
                </a:solidFill>
              </a:rPr>
              <a:t>.1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259558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spc="-150" dirty="0" smtClean="0">
                <a:solidFill>
                  <a:schemeClr val="accent4"/>
                </a:solidFill>
                <a:latin typeface="+mj-ea"/>
                <a:ea typeface="+mj-ea"/>
              </a:rPr>
              <a:t>주요 기능 요소</a:t>
            </a:r>
            <a:endParaRPr lang="ko-KR" altLang="en-US" sz="3000" spc="-150" dirty="0">
              <a:solidFill>
                <a:schemeClr val="accent4"/>
              </a:solidFill>
              <a:latin typeface="+mj-ea"/>
              <a:ea typeface="+mj-ea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2767042" y="2242227"/>
            <a:ext cx="6399614" cy="35603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013560" y="3023787"/>
            <a:ext cx="4764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solidFill>
                  <a:srgbClr val="FF0000"/>
                </a:solidFill>
              </a:rPr>
              <a:t>선택 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9268256" y="3760388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solidFill>
                  <a:srgbClr val="FF0000"/>
                </a:solidFill>
              </a:rPr>
              <a:t>선택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450688" y="1666316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solidFill>
                  <a:srgbClr val="FF0000"/>
                </a:solidFill>
              </a:rPr>
              <a:t>선택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pic>
        <p:nvPicPr>
          <p:cNvPr id="27" name="Picture 3" descr="C:\Users\Jung ina\Desktop\20210730_105100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3046" y="2404105"/>
            <a:ext cx="6063064" cy="3123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8" name="직선 화살표 연결선 27"/>
          <p:cNvCxnSpPr/>
          <p:nvPr/>
        </p:nvCxnSpPr>
        <p:spPr>
          <a:xfrm flipH="1">
            <a:off x="8512606" y="3883499"/>
            <a:ext cx="755650" cy="508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/>
          <p:nvPr/>
        </p:nvCxnSpPr>
        <p:spPr>
          <a:xfrm flipH="1">
            <a:off x="4877690" y="1912537"/>
            <a:ext cx="704850" cy="111125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/>
          <p:nvPr/>
        </p:nvCxnSpPr>
        <p:spPr>
          <a:xfrm>
            <a:off x="2515210" y="3146898"/>
            <a:ext cx="123190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3518931" y="5964926"/>
            <a:ext cx="49936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 smtClean="0"/>
              <a:t>클라이언트가 원하는 분류를 각각 선택 시</a:t>
            </a:r>
            <a:r>
              <a:rPr lang="en-US" altLang="ko-KR" sz="1200" dirty="0" smtClean="0"/>
              <a:t>, </a:t>
            </a:r>
          </a:p>
          <a:p>
            <a:pPr algn="ctr"/>
            <a:endParaRPr lang="en-US" altLang="ko-KR" sz="1200" dirty="0"/>
          </a:p>
          <a:p>
            <a:pPr algn="ctr"/>
            <a:r>
              <a:rPr lang="ko-KR" altLang="en-US" sz="1200" dirty="0" smtClean="0"/>
              <a:t>클릭된 순서에 상관없이 즉각적으로 해당 아이템들의 목록을 보여준다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061869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481886" y="652394"/>
            <a:ext cx="7537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accent4"/>
                </a:solidFill>
              </a:rPr>
              <a:t>3</a:t>
            </a:r>
            <a:r>
              <a:rPr lang="en-US" altLang="ko-KR" sz="3200" b="1" dirty="0" smtClean="0">
                <a:solidFill>
                  <a:schemeClr val="accent4"/>
                </a:solidFill>
              </a:rPr>
              <a:t>.1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259558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spc="-150" dirty="0" smtClean="0">
                <a:solidFill>
                  <a:schemeClr val="accent4"/>
                </a:solidFill>
                <a:latin typeface="+mj-ea"/>
                <a:ea typeface="+mj-ea"/>
              </a:rPr>
              <a:t>주요 기능 요소</a:t>
            </a:r>
            <a:endParaRPr lang="ko-KR" altLang="en-US" sz="3000" spc="-150" dirty="0">
              <a:solidFill>
                <a:schemeClr val="accent4"/>
              </a:solidFill>
              <a:latin typeface="+mj-ea"/>
              <a:ea typeface="+mj-ea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3285884" y="1796863"/>
            <a:ext cx="4781550" cy="23111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" name="Picture 2" descr="C:\Users\Jung ina\Desktop\20210730_10565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2237" y="1993978"/>
            <a:ext cx="4431838" cy="1993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9" name="직선 화살표 연결선 18"/>
          <p:cNvCxnSpPr/>
          <p:nvPr/>
        </p:nvCxnSpPr>
        <p:spPr>
          <a:xfrm flipH="1">
            <a:off x="7864075" y="2126798"/>
            <a:ext cx="762159" cy="59055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556384" y="1936827"/>
            <a:ext cx="4347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rgbClr val="FF0000"/>
                </a:solidFill>
              </a:rPr>
              <a:t>click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3285884" y="4425763"/>
            <a:ext cx="4781550" cy="23111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2" name="Picture 3" descr="C:\Users\Jung ina\Desktop\20210730_105713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6684" y="4491816"/>
            <a:ext cx="4654550" cy="2168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346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481886" y="652394"/>
            <a:ext cx="7537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accent4"/>
                </a:solidFill>
              </a:rPr>
              <a:t>3</a:t>
            </a:r>
            <a:r>
              <a:rPr lang="en-US" altLang="ko-KR" sz="3200" b="1" dirty="0" smtClean="0">
                <a:solidFill>
                  <a:schemeClr val="accent4"/>
                </a:solidFill>
              </a:rPr>
              <a:t>.2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175560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spc="-150" dirty="0" smtClean="0">
                <a:solidFill>
                  <a:schemeClr val="accent4"/>
                </a:solidFill>
                <a:latin typeface="+mj-ea"/>
                <a:ea typeface="+mj-ea"/>
              </a:rPr>
              <a:t>메뉴 구성</a:t>
            </a:r>
            <a:endParaRPr lang="ko-KR" altLang="en-US" sz="3000" spc="-150" dirty="0">
              <a:solidFill>
                <a:schemeClr val="accent4"/>
              </a:solidFill>
              <a:latin typeface="+mj-ea"/>
              <a:ea typeface="+mj-ea"/>
            </a:endParaRPr>
          </a:p>
        </p:txBody>
      </p:sp>
      <p:sp>
        <p:nvSpPr>
          <p:cNvPr id="13" name="Google Shape;157;p17"/>
          <p:cNvSpPr/>
          <p:nvPr/>
        </p:nvSpPr>
        <p:spPr>
          <a:xfrm>
            <a:off x="6238475" y="1876659"/>
            <a:ext cx="1644904" cy="1644904"/>
          </a:xfrm>
          <a:custGeom>
            <a:avLst/>
            <a:gdLst/>
            <a:ahLst/>
            <a:cxnLst/>
            <a:rect l="l" t="t" r="r" b="b"/>
            <a:pathLst>
              <a:path w="2160270" h="2160270" extrusionOk="0">
                <a:moveTo>
                  <a:pt x="1080135" y="0"/>
                </a:moveTo>
                <a:lnTo>
                  <a:pt x="1032023" y="1052"/>
                </a:lnTo>
                <a:lnTo>
                  <a:pt x="984450" y="4180"/>
                </a:lnTo>
                <a:lnTo>
                  <a:pt x="937460" y="9340"/>
                </a:lnTo>
                <a:lnTo>
                  <a:pt x="891096" y="16488"/>
                </a:lnTo>
                <a:lnTo>
                  <a:pt x="845403" y="25579"/>
                </a:lnTo>
                <a:lnTo>
                  <a:pt x="800424" y="36571"/>
                </a:lnTo>
                <a:lnTo>
                  <a:pt x="756203" y="49419"/>
                </a:lnTo>
                <a:lnTo>
                  <a:pt x="712785" y="64079"/>
                </a:lnTo>
                <a:lnTo>
                  <a:pt x="670213" y="80507"/>
                </a:lnTo>
                <a:lnTo>
                  <a:pt x="628530" y="98659"/>
                </a:lnTo>
                <a:lnTo>
                  <a:pt x="587782" y="118493"/>
                </a:lnTo>
                <a:lnTo>
                  <a:pt x="548012" y="139962"/>
                </a:lnTo>
                <a:lnTo>
                  <a:pt x="509263" y="163024"/>
                </a:lnTo>
                <a:lnTo>
                  <a:pt x="471580" y="187635"/>
                </a:lnTo>
                <a:lnTo>
                  <a:pt x="435007" y="213751"/>
                </a:lnTo>
                <a:lnTo>
                  <a:pt x="399587" y="241328"/>
                </a:lnTo>
                <a:lnTo>
                  <a:pt x="365365" y="270321"/>
                </a:lnTo>
                <a:lnTo>
                  <a:pt x="332384" y="300688"/>
                </a:lnTo>
                <a:lnTo>
                  <a:pt x="300688" y="332384"/>
                </a:lnTo>
                <a:lnTo>
                  <a:pt x="270321" y="365365"/>
                </a:lnTo>
                <a:lnTo>
                  <a:pt x="241328" y="399587"/>
                </a:lnTo>
                <a:lnTo>
                  <a:pt x="213751" y="435007"/>
                </a:lnTo>
                <a:lnTo>
                  <a:pt x="187635" y="471580"/>
                </a:lnTo>
                <a:lnTo>
                  <a:pt x="163024" y="509263"/>
                </a:lnTo>
                <a:lnTo>
                  <a:pt x="139962" y="548012"/>
                </a:lnTo>
                <a:lnTo>
                  <a:pt x="118493" y="587782"/>
                </a:lnTo>
                <a:lnTo>
                  <a:pt x="98659" y="628530"/>
                </a:lnTo>
                <a:lnTo>
                  <a:pt x="80507" y="670213"/>
                </a:lnTo>
                <a:lnTo>
                  <a:pt x="64079" y="712785"/>
                </a:lnTo>
                <a:lnTo>
                  <a:pt x="49419" y="756203"/>
                </a:lnTo>
                <a:lnTo>
                  <a:pt x="36571" y="800424"/>
                </a:lnTo>
                <a:lnTo>
                  <a:pt x="25579" y="845403"/>
                </a:lnTo>
                <a:lnTo>
                  <a:pt x="16488" y="891096"/>
                </a:lnTo>
                <a:lnTo>
                  <a:pt x="9340" y="937460"/>
                </a:lnTo>
                <a:lnTo>
                  <a:pt x="4180" y="984450"/>
                </a:lnTo>
                <a:lnTo>
                  <a:pt x="1052" y="1032023"/>
                </a:lnTo>
                <a:lnTo>
                  <a:pt x="0" y="1080135"/>
                </a:lnTo>
                <a:lnTo>
                  <a:pt x="1052" y="1128246"/>
                </a:lnTo>
                <a:lnTo>
                  <a:pt x="4180" y="1175819"/>
                </a:lnTo>
                <a:lnTo>
                  <a:pt x="9340" y="1222809"/>
                </a:lnTo>
                <a:lnTo>
                  <a:pt x="16488" y="1269173"/>
                </a:lnTo>
                <a:lnTo>
                  <a:pt x="25579" y="1314866"/>
                </a:lnTo>
                <a:lnTo>
                  <a:pt x="36571" y="1359845"/>
                </a:lnTo>
                <a:lnTo>
                  <a:pt x="49419" y="1404066"/>
                </a:lnTo>
                <a:lnTo>
                  <a:pt x="64079" y="1447484"/>
                </a:lnTo>
                <a:lnTo>
                  <a:pt x="80507" y="1490056"/>
                </a:lnTo>
                <a:lnTo>
                  <a:pt x="98659" y="1531739"/>
                </a:lnTo>
                <a:lnTo>
                  <a:pt x="118493" y="1572487"/>
                </a:lnTo>
                <a:lnTo>
                  <a:pt x="139962" y="1612257"/>
                </a:lnTo>
                <a:lnTo>
                  <a:pt x="163024" y="1651006"/>
                </a:lnTo>
                <a:lnTo>
                  <a:pt x="187635" y="1688689"/>
                </a:lnTo>
                <a:lnTo>
                  <a:pt x="213751" y="1725262"/>
                </a:lnTo>
                <a:lnTo>
                  <a:pt x="241328" y="1760682"/>
                </a:lnTo>
                <a:lnTo>
                  <a:pt x="270321" y="1794904"/>
                </a:lnTo>
                <a:lnTo>
                  <a:pt x="300688" y="1827885"/>
                </a:lnTo>
                <a:lnTo>
                  <a:pt x="332384" y="1859581"/>
                </a:lnTo>
                <a:lnTo>
                  <a:pt x="365365" y="1889948"/>
                </a:lnTo>
                <a:lnTo>
                  <a:pt x="399587" y="1918941"/>
                </a:lnTo>
                <a:lnTo>
                  <a:pt x="435007" y="1946518"/>
                </a:lnTo>
                <a:lnTo>
                  <a:pt x="471580" y="1972634"/>
                </a:lnTo>
                <a:lnTo>
                  <a:pt x="509263" y="1997245"/>
                </a:lnTo>
                <a:lnTo>
                  <a:pt x="548012" y="2020307"/>
                </a:lnTo>
                <a:lnTo>
                  <a:pt x="587782" y="2041776"/>
                </a:lnTo>
                <a:lnTo>
                  <a:pt x="628530" y="2061610"/>
                </a:lnTo>
                <a:lnTo>
                  <a:pt x="670213" y="2079762"/>
                </a:lnTo>
                <a:lnTo>
                  <a:pt x="712785" y="2096190"/>
                </a:lnTo>
                <a:lnTo>
                  <a:pt x="756203" y="2110850"/>
                </a:lnTo>
                <a:lnTo>
                  <a:pt x="800424" y="2123698"/>
                </a:lnTo>
                <a:lnTo>
                  <a:pt x="845403" y="2134690"/>
                </a:lnTo>
                <a:lnTo>
                  <a:pt x="891096" y="2143781"/>
                </a:lnTo>
                <a:lnTo>
                  <a:pt x="937460" y="2150929"/>
                </a:lnTo>
                <a:lnTo>
                  <a:pt x="984450" y="2156089"/>
                </a:lnTo>
                <a:lnTo>
                  <a:pt x="1032023" y="2159217"/>
                </a:lnTo>
                <a:lnTo>
                  <a:pt x="1080135" y="2160270"/>
                </a:lnTo>
                <a:lnTo>
                  <a:pt x="1128246" y="2159217"/>
                </a:lnTo>
                <a:lnTo>
                  <a:pt x="1175819" y="2156089"/>
                </a:lnTo>
                <a:lnTo>
                  <a:pt x="1222809" y="2150929"/>
                </a:lnTo>
                <a:lnTo>
                  <a:pt x="1269173" y="2143781"/>
                </a:lnTo>
                <a:lnTo>
                  <a:pt x="1314866" y="2134690"/>
                </a:lnTo>
                <a:lnTo>
                  <a:pt x="1359845" y="2123698"/>
                </a:lnTo>
                <a:lnTo>
                  <a:pt x="1404066" y="2110850"/>
                </a:lnTo>
                <a:lnTo>
                  <a:pt x="1447484" y="2096190"/>
                </a:lnTo>
                <a:lnTo>
                  <a:pt x="1490056" y="2079762"/>
                </a:lnTo>
                <a:lnTo>
                  <a:pt x="1531739" y="2061610"/>
                </a:lnTo>
                <a:lnTo>
                  <a:pt x="1572487" y="2041776"/>
                </a:lnTo>
                <a:lnTo>
                  <a:pt x="1612257" y="2020307"/>
                </a:lnTo>
                <a:lnTo>
                  <a:pt x="1651006" y="1997245"/>
                </a:lnTo>
                <a:lnTo>
                  <a:pt x="1688689" y="1972634"/>
                </a:lnTo>
                <a:lnTo>
                  <a:pt x="1725262" y="1946518"/>
                </a:lnTo>
                <a:lnTo>
                  <a:pt x="1760682" y="1918941"/>
                </a:lnTo>
                <a:lnTo>
                  <a:pt x="1794904" y="1889948"/>
                </a:lnTo>
                <a:lnTo>
                  <a:pt x="1827885" y="1859581"/>
                </a:lnTo>
                <a:lnTo>
                  <a:pt x="1859581" y="1827885"/>
                </a:lnTo>
                <a:lnTo>
                  <a:pt x="1889948" y="1794904"/>
                </a:lnTo>
                <a:lnTo>
                  <a:pt x="1918941" y="1760682"/>
                </a:lnTo>
                <a:lnTo>
                  <a:pt x="1946518" y="1725262"/>
                </a:lnTo>
                <a:lnTo>
                  <a:pt x="1972634" y="1688689"/>
                </a:lnTo>
                <a:lnTo>
                  <a:pt x="1997245" y="1651006"/>
                </a:lnTo>
                <a:lnTo>
                  <a:pt x="2020307" y="1612257"/>
                </a:lnTo>
                <a:lnTo>
                  <a:pt x="2041776" y="1572487"/>
                </a:lnTo>
                <a:lnTo>
                  <a:pt x="2061610" y="1531739"/>
                </a:lnTo>
                <a:lnTo>
                  <a:pt x="2079762" y="1490056"/>
                </a:lnTo>
                <a:lnTo>
                  <a:pt x="2096190" y="1447484"/>
                </a:lnTo>
                <a:lnTo>
                  <a:pt x="2110850" y="1404066"/>
                </a:lnTo>
                <a:lnTo>
                  <a:pt x="2123698" y="1359845"/>
                </a:lnTo>
                <a:lnTo>
                  <a:pt x="2134690" y="1314866"/>
                </a:lnTo>
                <a:lnTo>
                  <a:pt x="2143781" y="1269173"/>
                </a:lnTo>
                <a:lnTo>
                  <a:pt x="2150929" y="1222809"/>
                </a:lnTo>
                <a:lnTo>
                  <a:pt x="2156089" y="1175819"/>
                </a:lnTo>
                <a:lnTo>
                  <a:pt x="2159217" y="1128246"/>
                </a:lnTo>
                <a:lnTo>
                  <a:pt x="2160270" y="1080135"/>
                </a:lnTo>
                <a:lnTo>
                  <a:pt x="2159217" y="1032023"/>
                </a:lnTo>
                <a:lnTo>
                  <a:pt x="2156089" y="984450"/>
                </a:lnTo>
                <a:lnTo>
                  <a:pt x="2150929" y="937460"/>
                </a:lnTo>
                <a:lnTo>
                  <a:pt x="2143781" y="891096"/>
                </a:lnTo>
                <a:lnTo>
                  <a:pt x="2134690" y="845403"/>
                </a:lnTo>
                <a:lnTo>
                  <a:pt x="2123698" y="800424"/>
                </a:lnTo>
                <a:lnTo>
                  <a:pt x="2110850" y="756203"/>
                </a:lnTo>
                <a:lnTo>
                  <a:pt x="2096190" y="712785"/>
                </a:lnTo>
                <a:lnTo>
                  <a:pt x="2079762" y="670213"/>
                </a:lnTo>
                <a:lnTo>
                  <a:pt x="2061610" y="628530"/>
                </a:lnTo>
                <a:lnTo>
                  <a:pt x="2041776" y="587782"/>
                </a:lnTo>
                <a:lnTo>
                  <a:pt x="2020307" y="548012"/>
                </a:lnTo>
                <a:lnTo>
                  <a:pt x="1997245" y="509263"/>
                </a:lnTo>
                <a:lnTo>
                  <a:pt x="1972634" y="471580"/>
                </a:lnTo>
                <a:lnTo>
                  <a:pt x="1946518" y="435007"/>
                </a:lnTo>
                <a:lnTo>
                  <a:pt x="1918941" y="399587"/>
                </a:lnTo>
                <a:lnTo>
                  <a:pt x="1889948" y="365365"/>
                </a:lnTo>
                <a:lnTo>
                  <a:pt x="1859581" y="332384"/>
                </a:lnTo>
                <a:lnTo>
                  <a:pt x="1827885" y="300688"/>
                </a:lnTo>
                <a:lnTo>
                  <a:pt x="1794904" y="270321"/>
                </a:lnTo>
                <a:lnTo>
                  <a:pt x="1760682" y="241328"/>
                </a:lnTo>
                <a:lnTo>
                  <a:pt x="1725262" y="213751"/>
                </a:lnTo>
                <a:lnTo>
                  <a:pt x="1688689" y="187635"/>
                </a:lnTo>
                <a:lnTo>
                  <a:pt x="1651006" y="163024"/>
                </a:lnTo>
                <a:lnTo>
                  <a:pt x="1612257" y="139962"/>
                </a:lnTo>
                <a:lnTo>
                  <a:pt x="1572487" y="118493"/>
                </a:lnTo>
                <a:lnTo>
                  <a:pt x="1531739" y="98659"/>
                </a:lnTo>
                <a:lnTo>
                  <a:pt x="1490056" y="80507"/>
                </a:lnTo>
                <a:lnTo>
                  <a:pt x="1447484" y="64079"/>
                </a:lnTo>
                <a:lnTo>
                  <a:pt x="1404066" y="49419"/>
                </a:lnTo>
                <a:lnTo>
                  <a:pt x="1359845" y="36571"/>
                </a:lnTo>
                <a:lnTo>
                  <a:pt x="1314866" y="25579"/>
                </a:lnTo>
                <a:lnTo>
                  <a:pt x="1269173" y="16488"/>
                </a:lnTo>
                <a:lnTo>
                  <a:pt x="1222809" y="9340"/>
                </a:lnTo>
                <a:lnTo>
                  <a:pt x="1175819" y="4180"/>
                </a:lnTo>
                <a:lnTo>
                  <a:pt x="1128246" y="1052"/>
                </a:lnTo>
                <a:lnTo>
                  <a:pt x="1080135" y="0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57;p17"/>
          <p:cNvSpPr/>
          <p:nvPr/>
        </p:nvSpPr>
        <p:spPr>
          <a:xfrm>
            <a:off x="1858752" y="1941052"/>
            <a:ext cx="1562482" cy="1562482"/>
          </a:xfrm>
          <a:custGeom>
            <a:avLst/>
            <a:gdLst/>
            <a:ahLst/>
            <a:cxnLst/>
            <a:rect l="l" t="t" r="r" b="b"/>
            <a:pathLst>
              <a:path w="2160270" h="2160270" extrusionOk="0">
                <a:moveTo>
                  <a:pt x="1080135" y="0"/>
                </a:moveTo>
                <a:lnTo>
                  <a:pt x="1032023" y="1052"/>
                </a:lnTo>
                <a:lnTo>
                  <a:pt x="984450" y="4180"/>
                </a:lnTo>
                <a:lnTo>
                  <a:pt x="937460" y="9340"/>
                </a:lnTo>
                <a:lnTo>
                  <a:pt x="891096" y="16488"/>
                </a:lnTo>
                <a:lnTo>
                  <a:pt x="845403" y="25579"/>
                </a:lnTo>
                <a:lnTo>
                  <a:pt x="800424" y="36571"/>
                </a:lnTo>
                <a:lnTo>
                  <a:pt x="756203" y="49419"/>
                </a:lnTo>
                <a:lnTo>
                  <a:pt x="712785" y="64079"/>
                </a:lnTo>
                <a:lnTo>
                  <a:pt x="670213" y="80507"/>
                </a:lnTo>
                <a:lnTo>
                  <a:pt x="628530" y="98659"/>
                </a:lnTo>
                <a:lnTo>
                  <a:pt x="587782" y="118493"/>
                </a:lnTo>
                <a:lnTo>
                  <a:pt x="548012" y="139962"/>
                </a:lnTo>
                <a:lnTo>
                  <a:pt x="509263" y="163024"/>
                </a:lnTo>
                <a:lnTo>
                  <a:pt x="471580" y="187635"/>
                </a:lnTo>
                <a:lnTo>
                  <a:pt x="435007" y="213751"/>
                </a:lnTo>
                <a:lnTo>
                  <a:pt x="399587" y="241328"/>
                </a:lnTo>
                <a:lnTo>
                  <a:pt x="365365" y="270321"/>
                </a:lnTo>
                <a:lnTo>
                  <a:pt x="332384" y="300688"/>
                </a:lnTo>
                <a:lnTo>
                  <a:pt x="300688" y="332384"/>
                </a:lnTo>
                <a:lnTo>
                  <a:pt x="270321" y="365365"/>
                </a:lnTo>
                <a:lnTo>
                  <a:pt x="241328" y="399587"/>
                </a:lnTo>
                <a:lnTo>
                  <a:pt x="213751" y="435007"/>
                </a:lnTo>
                <a:lnTo>
                  <a:pt x="187635" y="471580"/>
                </a:lnTo>
                <a:lnTo>
                  <a:pt x="163024" y="509263"/>
                </a:lnTo>
                <a:lnTo>
                  <a:pt x="139962" y="548012"/>
                </a:lnTo>
                <a:lnTo>
                  <a:pt x="118493" y="587782"/>
                </a:lnTo>
                <a:lnTo>
                  <a:pt x="98659" y="628530"/>
                </a:lnTo>
                <a:lnTo>
                  <a:pt x="80507" y="670213"/>
                </a:lnTo>
                <a:lnTo>
                  <a:pt x="64079" y="712785"/>
                </a:lnTo>
                <a:lnTo>
                  <a:pt x="49419" y="756203"/>
                </a:lnTo>
                <a:lnTo>
                  <a:pt x="36571" y="800424"/>
                </a:lnTo>
                <a:lnTo>
                  <a:pt x="25579" y="845403"/>
                </a:lnTo>
                <a:lnTo>
                  <a:pt x="16488" y="891096"/>
                </a:lnTo>
                <a:lnTo>
                  <a:pt x="9340" y="937460"/>
                </a:lnTo>
                <a:lnTo>
                  <a:pt x="4180" y="984450"/>
                </a:lnTo>
                <a:lnTo>
                  <a:pt x="1052" y="1032023"/>
                </a:lnTo>
                <a:lnTo>
                  <a:pt x="0" y="1080135"/>
                </a:lnTo>
                <a:lnTo>
                  <a:pt x="1052" y="1128246"/>
                </a:lnTo>
                <a:lnTo>
                  <a:pt x="4180" y="1175819"/>
                </a:lnTo>
                <a:lnTo>
                  <a:pt x="9340" y="1222809"/>
                </a:lnTo>
                <a:lnTo>
                  <a:pt x="16488" y="1269173"/>
                </a:lnTo>
                <a:lnTo>
                  <a:pt x="25579" y="1314866"/>
                </a:lnTo>
                <a:lnTo>
                  <a:pt x="36571" y="1359845"/>
                </a:lnTo>
                <a:lnTo>
                  <a:pt x="49419" y="1404066"/>
                </a:lnTo>
                <a:lnTo>
                  <a:pt x="64079" y="1447484"/>
                </a:lnTo>
                <a:lnTo>
                  <a:pt x="80507" y="1490056"/>
                </a:lnTo>
                <a:lnTo>
                  <a:pt x="98659" y="1531739"/>
                </a:lnTo>
                <a:lnTo>
                  <a:pt x="118493" y="1572487"/>
                </a:lnTo>
                <a:lnTo>
                  <a:pt x="139962" y="1612257"/>
                </a:lnTo>
                <a:lnTo>
                  <a:pt x="163024" y="1651006"/>
                </a:lnTo>
                <a:lnTo>
                  <a:pt x="187635" y="1688689"/>
                </a:lnTo>
                <a:lnTo>
                  <a:pt x="213751" y="1725262"/>
                </a:lnTo>
                <a:lnTo>
                  <a:pt x="241328" y="1760682"/>
                </a:lnTo>
                <a:lnTo>
                  <a:pt x="270321" y="1794904"/>
                </a:lnTo>
                <a:lnTo>
                  <a:pt x="300688" y="1827885"/>
                </a:lnTo>
                <a:lnTo>
                  <a:pt x="332384" y="1859581"/>
                </a:lnTo>
                <a:lnTo>
                  <a:pt x="365365" y="1889948"/>
                </a:lnTo>
                <a:lnTo>
                  <a:pt x="399587" y="1918941"/>
                </a:lnTo>
                <a:lnTo>
                  <a:pt x="435007" y="1946518"/>
                </a:lnTo>
                <a:lnTo>
                  <a:pt x="471580" y="1972634"/>
                </a:lnTo>
                <a:lnTo>
                  <a:pt x="509263" y="1997245"/>
                </a:lnTo>
                <a:lnTo>
                  <a:pt x="548012" y="2020307"/>
                </a:lnTo>
                <a:lnTo>
                  <a:pt x="587782" y="2041776"/>
                </a:lnTo>
                <a:lnTo>
                  <a:pt x="628530" y="2061610"/>
                </a:lnTo>
                <a:lnTo>
                  <a:pt x="670213" y="2079762"/>
                </a:lnTo>
                <a:lnTo>
                  <a:pt x="712785" y="2096190"/>
                </a:lnTo>
                <a:lnTo>
                  <a:pt x="756203" y="2110850"/>
                </a:lnTo>
                <a:lnTo>
                  <a:pt x="800424" y="2123698"/>
                </a:lnTo>
                <a:lnTo>
                  <a:pt x="845403" y="2134690"/>
                </a:lnTo>
                <a:lnTo>
                  <a:pt x="891096" y="2143781"/>
                </a:lnTo>
                <a:lnTo>
                  <a:pt x="937460" y="2150929"/>
                </a:lnTo>
                <a:lnTo>
                  <a:pt x="984450" y="2156089"/>
                </a:lnTo>
                <a:lnTo>
                  <a:pt x="1032023" y="2159217"/>
                </a:lnTo>
                <a:lnTo>
                  <a:pt x="1080135" y="2160270"/>
                </a:lnTo>
                <a:lnTo>
                  <a:pt x="1128246" y="2159217"/>
                </a:lnTo>
                <a:lnTo>
                  <a:pt x="1175819" y="2156089"/>
                </a:lnTo>
                <a:lnTo>
                  <a:pt x="1222809" y="2150929"/>
                </a:lnTo>
                <a:lnTo>
                  <a:pt x="1269173" y="2143781"/>
                </a:lnTo>
                <a:lnTo>
                  <a:pt x="1314866" y="2134690"/>
                </a:lnTo>
                <a:lnTo>
                  <a:pt x="1359845" y="2123698"/>
                </a:lnTo>
                <a:lnTo>
                  <a:pt x="1404066" y="2110850"/>
                </a:lnTo>
                <a:lnTo>
                  <a:pt x="1447484" y="2096190"/>
                </a:lnTo>
                <a:lnTo>
                  <a:pt x="1490056" y="2079762"/>
                </a:lnTo>
                <a:lnTo>
                  <a:pt x="1531739" y="2061610"/>
                </a:lnTo>
                <a:lnTo>
                  <a:pt x="1572487" y="2041776"/>
                </a:lnTo>
                <a:lnTo>
                  <a:pt x="1612257" y="2020307"/>
                </a:lnTo>
                <a:lnTo>
                  <a:pt x="1651006" y="1997245"/>
                </a:lnTo>
                <a:lnTo>
                  <a:pt x="1688689" y="1972634"/>
                </a:lnTo>
                <a:lnTo>
                  <a:pt x="1725262" y="1946518"/>
                </a:lnTo>
                <a:lnTo>
                  <a:pt x="1760682" y="1918941"/>
                </a:lnTo>
                <a:lnTo>
                  <a:pt x="1794904" y="1889948"/>
                </a:lnTo>
                <a:lnTo>
                  <a:pt x="1827885" y="1859581"/>
                </a:lnTo>
                <a:lnTo>
                  <a:pt x="1859581" y="1827885"/>
                </a:lnTo>
                <a:lnTo>
                  <a:pt x="1889948" y="1794904"/>
                </a:lnTo>
                <a:lnTo>
                  <a:pt x="1918941" y="1760682"/>
                </a:lnTo>
                <a:lnTo>
                  <a:pt x="1946518" y="1725262"/>
                </a:lnTo>
                <a:lnTo>
                  <a:pt x="1972634" y="1688689"/>
                </a:lnTo>
                <a:lnTo>
                  <a:pt x="1997245" y="1651006"/>
                </a:lnTo>
                <a:lnTo>
                  <a:pt x="2020307" y="1612257"/>
                </a:lnTo>
                <a:lnTo>
                  <a:pt x="2041776" y="1572487"/>
                </a:lnTo>
                <a:lnTo>
                  <a:pt x="2061610" y="1531739"/>
                </a:lnTo>
                <a:lnTo>
                  <a:pt x="2079762" y="1490056"/>
                </a:lnTo>
                <a:lnTo>
                  <a:pt x="2096190" y="1447484"/>
                </a:lnTo>
                <a:lnTo>
                  <a:pt x="2110850" y="1404066"/>
                </a:lnTo>
                <a:lnTo>
                  <a:pt x="2123698" y="1359845"/>
                </a:lnTo>
                <a:lnTo>
                  <a:pt x="2134690" y="1314866"/>
                </a:lnTo>
                <a:lnTo>
                  <a:pt x="2143781" y="1269173"/>
                </a:lnTo>
                <a:lnTo>
                  <a:pt x="2150929" y="1222809"/>
                </a:lnTo>
                <a:lnTo>
                  <a:pt x="2156089" y="1175819"/>
                </a:lnTo>
                <a:lnTo>
                  <a:pt x="2159217" y="1128246"/>
                </a:lnTo>
                <a:lnTo>
                  <a:pt x="2160270" y="1080135"/>
                </a:lnTo>
                <a:lnTo>
                  <a:pt x="2159217" y="1032023"/>
                </a:lnTo>
                <a:lnTo>
                  <a:pt x="2156089" y="984450"/>
                </a:lnTo>
                <a:lnTo>
                  <a:pt x="2150929" y="937460"/>
                </a:lnTo>
                <a:lnTo>
                  <a:pt x="2143781" y="891096"/>
                </a:lnTo>
                <a:lnTo>
                  <a:pt x="2134690" y="845403"/>
                </a:lnTo>
                <a:lnTo>
                  <a:pt x="2123698" y="800424"/>
                </a:lnTo>
                <a:lnTo>
                  <a:pt x="2110850" y="756203"/>
                </a:lnTo>
                <a:lnTo>
                  <a:pt x="2096190" y="712785"/>
                </a:lnTo>
                <a:lnTo>
                  <a:pt x="2079762" y="670213"/>
                </a:lnTo>
                <a:lnTo>
                  <a:pt x="2061610" y="628530"/>
                </a:lnTo>
                <a:lnTo>
                  <a:pt x="2041776" y="587782"/>
                </a:lnTo>
                <a:lnTo>
                  <a:pt x="2020307" y="548012"/>
                </a:lnTo>
                <a:lnTo>
                  <a:pt x="1997245" y="509263"/>
                </a:lnTo>
                <a:lnTo>
                  <a:pt x="1972634" y="471580"/>
                </a:lnTo>
                <a:lnTo>
                  <a:pt x="1946518" y="435007"/>
                </a:lnTo>
                <a:lnTo>
                  <a:pt x="1918941" y="399587"/>
                </a:lnTo>
                <a:lnTo>
                  <a:pt x="1889948" y="365365"/>
                </a:lnTo>
                <a:lnTo>
                  <a:pt x="1859581" y="332384"/>
                </a:lnTo>
                <a:lnTo>
                  <a:pt x="1827885" y="300688"/>
                </a:lnTo>
                <a:lnTo>
                  <a:pt x="1794904" y="270321"/>
                </a:lnTo>
                <a:lnTo>
                  <a:pt x="1760682" y="241328"/>
                </a:lnTo>
                <a:lnTo>
                  <a:pt x="1725262" y="213751"/>
                </a:lnTo>
                <a:lnTo>
                  <a:pt x="1688689" y="187635"/>
                </a:lnTo>
                <a:lnTo>
                  <a:pt x="1651006" y="163024"/>
                </a:lnTo>
                <a:lnTo>
                  <a:pt x="1612257" y="139962"/>
                </a:lnTo>
                <a:lnTo>
                  <a:pt x="1572487" y="118493"/>
                </a:lnTo>
                <a:lnTo>
                  <a:pt x="1531739" y="98659"/>
                </a:lnTo>
                <a:lnTo>
                  <a:pt x="1490056" y="80507"/>
                </a:lnTo>
                <a:lnTo>
                  <a:pt x="1447484" y="64079"/>
                </a:lnTo>
                <a:lnTo>
                  <a:pt x="1404066" y="49419"/>
                </a:lnTo>
                <a:lnTo>
                  <a:pt x="1359845" y="36571"/>
                </a:lnTo>
                <a:lnTo>
                  <a:pt x="1314866" y="25579"/>
                </a:lnTo>
                <a:lnTo>
                  <a:pt x="1269173" y="16488"/>
                </a:lnTo>
                <a:lnTo>
                  <a:pt x="1222809" y="9340"/>
                </a:lnTo>
                <a:lnTo>
                  <a:pt x="1175819" y="4180"/>
                </a:lnTo>
                <a:lnTo>
                  <a:pt x="1128246" y="1052"/>
                </a:lnTo>
                <a:lnTo>
                  <a:pt x="1080135" y="0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62;p17"/>
          <p:cNvSpPr txBox="1"/>
          <p:nvPr/>
        </p:nvSpPr>
        <p:spPr>
          <a:xfrm>
            <a:off x="2019915" y="2554200"/>
            <a:ext cx="1240155" cy="2898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5080" lvl="0" indent="7239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smtClean="0">
                <a:solidFill>
                  <a:schemeClr val="dk1"/>
                </a:solidFill>
              </a:rPr>
              <a:t>DIY</a:t>
            </a: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66;p17"/>
          <p:cNvSpPr txBox="1"/>
          <p:nvPr/>
        </p:nvSpPr>
        <p:spPr>
          <a:xfrm>
            <a:off x="3592683" y="5796518"/>
            <a:ext cx="4985767" cy="7591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 smtClean="0">
                <a:solidFill>
                  <a:schemeClr val="dk1"/>
                </a:solidFill>
              </a:rPr>
              <a:t>가구의 원재료로 메뉴를 구성하고 각 메뉴마다 </a:t>
            </a:r>
            <a:r>
              <a:rPr lang="ko-KR" altLang="en-US" sz="1200" dirty="0" err="1" smtClean="0">
                <a:solidFill>
                  <a:schemeClr val="dk1"/>
                </a:solidFill>
              </a:rPr>
              <a:t>소메뉴를</a:t>
            </a:r>
            <a:r>
              <a:rPr lang="ko-KR" altLang="en-US" sz="1200" dirty="0" smtClean="0">
                <a:solidFill>
                  <a:schemeClr val="dk1"/>
                </a:solidFill>
              </a:rPr>
              <a:t> 만들어</a:t>
            </a:r>
            <a:endParaRPr lang="en-US" altLang="ko-KR" sz="1200" dirty="0" smtClean="0">
              <a:solidFill>
                <a:schemeClr val="dk1"/>
              </a:solidFill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200" dirty="0">
              <a:solidFill>
                <a:schemeClr val="dk1"/>
              </a:solidFill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 smtClean="0">
                <a:solidFill>
                  <a:schemeClr val="dk1"/>
                </a:solidFill>
              </a:rPr>
              <a:t> 클라이언트가 원하는 분류의 제품만 볼 수 있게 되어있음</a:t>
            </a:r>
            <a:endParaRPr sz="12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5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" name="Google Shape;162;p17"/>
          <p:cNvSpPr txBox="1"/>
          <p:nvPr/>
        </p:nvSpPr>
        <p:spPr>
          <a:xfrm>
            <a:off x="8702496" y="2577381"/>
            <a:ext cx="981775" cy="2898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5080" lvl="0" indent="7239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smtClean="0">
                <a:solidFill>
                  <a:schemeClr val="dk1"/>
                </a:solidFill>
              </a:rPr>
              <a:t>DECO</a:t>
            </a: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162;p17"/>
          <p:cNvSpPr txBox="1"/>
          <p:nvPr/>
        </p:nvSpPr>
        <p:spPr>
          <a:xfrm>
            <a:off x="6440849" y="2554199"/>
            <a:ext cx="1240155" cy="2898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5080" lvl="0" indent="7239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METAL</a:t>
            </a: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157;p17"/>
          <p:cNvSpPr/>
          <p:nvPr/>
        </p:nvSpPr>
        <p:spPr>
          <a:xfrm>
            <a:off x="4005252" y="1899841"/>
            <a:ext cx="1644904" cy="1644904"/>
          </a:xfrm>
          <a:custGeom>
            <a:avLst/>
            <a:gdLst/>
            <a:ahLst/>
            <a:cxnLst/>
            <a:rect l="l" t="t" r="r" b="b"/>
            <a:pathLst>
              <a:path w="2160270" h="2160270" extrusionOk="0">
                <a:moveTo>
                  <a:pt x="1080135" y="0"/>
                </a:moveTo>
                <a:lnTo>
                  <a:pt x="1032023" y="1052"/>
                </a:lnTo>
                <a:lnTo>
                  <a:pt x="984450" y="4180"/>
                </a:lnTo>
                <a:lnTo>
                  <a:pt x="937460" y="9340"/>
                </a:lnTo>
                <a:lnTo>
                  <a:pt x="891096" y="16488"/>
                </a:lnTo>
                <a:lnTo>
                  <a:pt x="845403" y="25579"/>
                </a:lnTo>
                <a:lnTo>
                  <a:pt x="800424" y="36571"/>
                </a:lnTo>
                <a:lnTo>
                  <a:pt x="756203" y="49419"/>
                </a:lnTo>
                <a:lnTo>
                  <a:pt x="712785" y="64079"/>
                </a:lnTo>
                <a:lnTo>
                  <a:pt x="670213" y="80507"/>
                </a:lnTo>
                <a:lnTo>
                  <a:pt x="628530" y="98659"/>
                </a:lnTo>
                <a:lnTo>
                  <a:pt x="587782" y="118493"/>
                </a:lnTo>
                <a:lnTo>
                  <a:pt x="548012" y="139962"/>
                </a:lnTo>
                <a:lnTo>
                  <a:pt x="509263" y="163024"/>
                </a:lnTo>
                <a:lnTo>
                  <a:pt x="471580" y="187635"/>
                </a:lnTo>
                <a:lnTo>
                  <a:pt x="435007" y="213751"/>
                </a:lnTo>
                <a:lnTo>
                  <a:pt x="399587" y="241328"/>
                </a:lnTo>
                <a:lnTo>
                  <a:pt x="365365" y="270321"/>
                </a:lnTo>
                <a:lnTo>
                  <a:pt x="332384" y="300688"/>
                </a:lnTo>
                <a:lnTo>
                  <a:pt x="300688" y="332384"/>
                </a:lnTo>
                <a:lnTo>
                  <a:pt x="270321" y="365365"/>
                </a:lnTo>
                <a:lnTo>
                  <a:pt x="241328" y="399587"/>
                </a:lnTo>
                <a:lnTo>
                  <a:pt x="213751" y="435007"/>
                </a:lnTo>
                <a:lnTo>
                  <a:pt x="187635" y="471580"/>
                </a:lnTo>
                <a:lnTo>
                  <a:pt x="163024" y="509263"/>
                </a:lnTo>
                <a:lnTo>
                  <a:pt x="139962" y="548012"/>
                </a:lnTo>
                <a:lnTo>
                  <a:pt x="118493" y="587782"/>
                </a:lnTo>
                <a:lnTo>
                  <a:pt x="98659" y="628530"/>
                </a:lnTo>
                <a:lnTo>
                  <a:pt x="80507" y="670213"/>
                </a:lnTo>
                <a:lnTo>
                  <a:pt x="64079" y="712785"/>
                </a:lnTo>
                <a:lnTo>
                  <a:pt x="49419" y="756203"/>
                </a:lnTo>
                <a:lnTo>
                  <a:pt x="36571" y="800424"/>
                </a:lnTo>
                <a:lnTo>
                  <a:pt x="25579" y="845403"/>
                </a:lnTo>
                <a:lnTo>
                  <a:pt x="16488" y="891096"/>
                </a:lnTo>
                <a:lnTo>
                  <a:pt x="9340" y="937460"/>
                </a:lnTo>
                <a:lnTo>
                  <a:pt x="4180" y="984450"/>
                </a:lnTo>
                <a:lnTo>
                  <a:pt x="1052" y="1032023"/>
                </a:lnTo>
                <a:lnTo>
                  <a:pt x="0" y="1080135"/>
                </a:lnTo>
                <a:lnTo>
                  <a:pt x="1052" y="1128246"/>
                </a:lnTo>
                <a:lnTo>
                  <a:pt x="4180" y="1175819"/>
                </a:lnTo>
                <a:lnTo>
                  <a:pt x="9340" y="1222809"/>
                </a:lnTo>
                <a:lnTo>
                  <a:pt x="16488" y="1269173"/>
                </a:lnTo>
                <a:lnTo>
                  <a:pt x="25579" y="1314866"/>
                </a:lnTo>
                <a:lnTo>
                  <a:pt x="36571" y="1359845"/>
                </a:lnTo>
                <a:lnTo>
                  <a:pt x="49419" y="1404066"/>
                </a:lnTo>
                <a:lnTo>
                  <a:pt x="64079" y="1447484"/>
                </a:lnTo>
                <a:lnTo>
                  <a:pt x="80507" y="1490056"/>
                </a:lnTo>
                <a:lnTo>
                  <a:pt x="98659" y="1531739"/>
                </a:lnTo>
                <a:lnTo>
                  <a:pt x="118493" y="1572487"/>
                </a:lnTo>
                <a:lnTo>
                  <a:pt x="139962" y="1612257"/>
                </a:lnTo>
                <a:lnTo>
                  <a:pt x="163024" y="1651006"/>
                </a:lnTo>
                <a:lnTo>
                  <a:pt x="187635" y="1688689"/>
                </a:lnTo>
                <a:lnTo>
                  <a:pt x="213751" y="1725262"/>
                </a:lnTo>
                <a:lnTo>
                  <a:pt x="241328" y="1760682"/>
                </a:lnTo>
                <a:lnTo>
                  <a:pt x="270321" y="1794904"/>
                </a:lnTo>
                <a:lnTo>
                  <a:pt x="300688" y="1827885"/>
                </a:lnTo>
                <a:lnTo>
                  <a:pt x="332384" y="1859581"/>
                </a:lnTo>
                <a:lnTo>
                  <a:pt x="365365" y="1889948"/>
                </a:lnTo>
                <a:lnTo>
                  <a:pt x="399587" y="1918941"/>
                </a:lnTo>
                <a:lnTo>
                  <a:pt x="435007" y="1946518"/>
                </a:lnTo>
                <a:lnTo>
                  <a:pt x="471580" y="1972634"/>
                </a:lnTo>
                <a:lnTo>
                  <a:pt x="509263" y="1997245"/>
                </a:lnTo>
                <a:lnTo>
                  <a:pt x="548012" y="2020307"/>
                </a:lnTo>
                <a:lnTo>
                  <a:pt x="587782" y="2041776"/>
                </a:lnTo>
                <a:lnTo>
                  <a:pt x="628530" y="2061610"/>
                </a:lnTo>
                <a:lnTo>
                  <a:pt x="670213" y="2079762"/>
                </a:lnTo>
                <a:lnTo>
                  <a:pt x="712785" y="2096190"/>
                </a:lnTo>
                <a:lnTo>
                  <a:pt x="756203" y="2110850"/>
                </a:lnTo>
                <a:lnTo>
                  <a:pt x="800424" y="2123698"/>
                </a:lnTo>
                <a:lnTo>
                  <a:pt x="845403" y="2134690"/>
                </a:lnTo>
                <a:lnTo>
                  <a:pt x="891096" y="2143781"/>
                </a:lnTo>
                <a:lnTo>
                  <a:pt x="937460" y="2150929"/>
                </a:lnTo>
                <a:lnTo>
                  <a:pt x="984450" y="2156089"/>
                </a:lnTo>
                <a:lnTo>
                  <a:pt x="1032023" y="2159217"/>
                </a:lnTo>
                <a:lnTo>
                  <a:pt x="1080135" y="2160270"/>
                </a:lnTo>
                <a:lnTo>
                  <a:pt x="1128246" y="2159217"/>
                </a:lnTo>
                <a:lnTo>
                  <a:pt x="1175819" y="2156089"/>
                </a:lnTo>
                <a:lnTo>
                  <a:pt x="1222809" y="2150929"/>
                </a:lnTo>
                <a:lnTo>
                  <a:pt x="1269173" y="2143781"/>
                </a:lnTo>
                <a:lnTo>
                  <a:pt x="1314866" y="2134690"/>
                </a:lnTo>
                <a:lnTo>
                  <a:pt x="1359845" y="2123698"/>
                </a:lnTo>
                <a:lnTo>
                  <a:pt x="1404066" y="2110850"/>
                </a:lnTo>
                <a:lnTo>
                  <a:pt x="1447484" y="2096190"/>
                </a:lnTo>
                <a:lnTo>
                  <a:pt x="1490056" y="2079762"/>
                </a:lnTo>
                <a:lnTo>
                  <a:pt x="1531739" y="2061610"/>
                </a:lnTo>
                <a:lnTo>
                  <a:pt x="1572487" y="2041776"/>
                </a:lnTo>
                <a:lnTo>
                  <a:pt x="1612257" y="2020307"/>
                </a:lnTo>
                <a:lnTo>
                  <a:pt x="1651006" y="1997245"/>
                </a:lnTo>
                <a:lnTo>
                  <a:pt x="1688689" y="1972634"/>
                </a:lnTo>
                <a:lnTo>
                  <a:pt x="1725262" y="1946518"/>
                </a:lnTo>
                <a:lnTo>
                  <a:pt x="1760682" y="1918941"/>
                </a:lnTo>
                <a:lnTo>
                  <a:pt x="1794904" y="1889948"/>
                </a:lnTo>
                <a:lnTo>
                  <a:pt x="1827885" y="1859581"/>
                </a:lnTo>
                <a:lnTo>
                  <a:pt x="1859581" y="1827885"/>
                </a:lnTo>
                <a:lnTo>
                  <a:pt x="1889948" y="1794904"/>
                </a:lnTo>
                <a:lnTo>
                  <a:pt x="1918941" y="1760682"/>
                </a:lnTo>
                <a:lnTo>
                  <a:pt x="1946518" y="1725262"/>
                </a:lnTo>
                <a:lnTo>
                  <a:pt x="1972634" y="1688689"/>
                </a:lnTo>
                <a:lnTo>
                  <a:pt x="1997245" y="1651006"/>
                </a:lnTo>
                <a:lnTo>
                  <a:pt x="2020307" y="1612257"/>
                </a:lnTo>
                <a:lnTo>
                  <a:pt x="2041776" y="1572487"/>
                </a:lnTo>
                <a:lnTo>
                  <a:pt x="2061610" y="1531739"/>
                </a:lnTo>
                <a:lnTo>
                  <a:pt x="2079762" y="1490056"/>
                </a:lnTo>
                <a:lnTo>
                  <a:pt x="2096190" y="1447484"/>
                </a:lnTo>
                <a:lnTo>
                  <a:pt x="2110850" y="1404066"/>
                </a:lnTo>
                <a:lnTo>
                  <a:pt x="2123698" y="1359845"/>
                </a:lnTo>
                <a:lnTo>
                  <a:pt x="2134690" y="1314866"/>
                </a:lnTo>
                <a:lnTo>
                  <a:pt x="2143781" y="1269173"/>
                </a:lnTo>
                <a:lnTo>
                  <a:pt x="2150929" y="1222809"/>
                </a:lnTo>
                <a:lnTo>
                  <a:pt x="2156089" y="1175819"/>
                </a:lnTo>
                <a:lnTo>
                  <a:pt x="2159217" y="1128246"/>
                </a:lnTo>
                <a:lnTo>
                  <a:pt x="2160270" y="1080135"/>
                </a:lnTo>
                <a:lnTo>
                  <a:pt x="2159217" y="1032023"/>
                </a:lnTo>
                <a:lnTo>
                  <a:pt x="2156089" y="984450"/>
                </a:lnTo>
                <a:lnTo>
                  <a:pt x="2150929" y="937460"/>
                </a:lnTo>
                <a:lnTo>
                  <a:pt x="2143781" y="891096"/>
                </a:lnTo>
                <a:lnTo>
                  <a:pt x="2134690" y="845403"/>
                </a:lnTo>
                <a:lnTo>
                  <a:pt x="2123698" y="800424"/>
                </a:lnTo>
                <a:lnTo>
                  <a:pt x="2110850" y="756203"/>
                </a:lnTo>
                <a:lnTo>
                  <a:pt x="2096190" y="712785"/>
                </a:lnTo>
                <a:lnTo>
                  <a:pt x="2079762" y="670213"/>
                </a:lnTo>
                <a:lnTo>
                  <a:pt x="2061610" y="628530"/>
                </a:lnTo>
                <a:lnTo>
                  <a:pt x="2041776" y="587782"/>
                </a:lnTo>
                <a:lnTo>
                  <a:pt x="2020307" y="548012"/>
                </a:lnTo>
                <a:lnTo>
                  <a:pt x="1997245" y="509263"/>
                </a:lnTo>
                <a:lnTo>
                  <a:pt x="1972634" y="471580"/>
                </a:lnTo>
                <a:lnTo>
                  <a:pt x="1946518" y="435007"/>
                </a:lnTo>
                <a:lnTo>
                  <a:pt x="1918941" y="399587"/>
                </a:lnTo>
                <a:lnTo>
                  <a:pt x="1889948" y="365365"/>
                </a:lnTo>
                <a:lnTo>
                  <a:pt x="1859581" y="332384"/>
                </a:lnTo>
                <a:lnTo>
                  <a:pt x="1827885" y="300688"/>
                </a:lnTo>
                <a:lnTo>
                  <a:pt x="1794904" y="270321"/>
                </a:lnTo>
                <a:lnTo>
                  <a:pt x="1760682" y="241328"/>
                </a:lnTo>
                <a:lnTo>
                  <a:pt x="1725262" y="213751"/>
                </a:lnTo>
                <a:lnTo>
                  <a:pt x="1688689" y="187635"/>
                </a:lnTo>
                <a:lnTo>
                  <a:pt x="1651006" y="163024"/>
                </a:lnTo>
                <a:lnTo>
                  <a:pt x="1612257" y="139962"/>
                </a:lnTo>
                <a:lnTo>
                  <a:pt x="1572487" y="118493"/>
                </a:lnTo>
                <a:lnTo>
                  <a:pt x="1531739" y="98659"/>
                </a:lnTo>
                <a:lnTo>
                  <a:pt x="1490056" y="80507"/>
                </a:lnTo>
                <a:lnTo>
                  <a:pt x="1447484" y="64079"/>
                </a:lnTo>
                <a:lnTo>
                  <a:pt x="1404066" y="49419"/>
                </a:lnTo>
                <a:lnTo>
                  <a:pt x="1359845" y="36571"/>
                </a:lnTo>
                <a:lnTo>
                  <a:pt x="1314866" y="25579"/>
                </a:lnTo>
                <a:lnTo>
                  <a:pt x="1269173" y="16488"/>
                </a:lnTo>
                <a:lnTo>
                  <a:pt x="1222809" y="9340"/>
                </a:lnTo>
                <a:lnTo>
                  <a:pt x="1175819" y="4180"/>
                </a:lnTo>
                <a:lnTo>
                  <a:pt x="1128246" y="1052"/>
                </a:lnTo>
                <a:lnTo>
                  <a:pt x="1080135" y="0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162;p17"/>
          <p:cNvSpPr txBox="1"/>
          <p:nvPr/>
        </p:nvSpPr>
        <p:spPr>
          <a:xfrm>
            <a:off x="4318116" y="2577381"/>
            <a:ext cx="1019176" cy="2898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5080" lvl="0" indent="7239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smtClean="0">
                <a:solidFill>
                  <a:schemeClr val="dk1"/>
                </a:solidFill>
              </a:rPr>
              <a:t>WOOD</a:t>
            </a: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157;p17"/>
          <p:cNvSpPr/>
          <p:nvPr/>
        </p:nvSpPr>
        <p:spPr>
          <a:xfrm>
            <a:off x="8370932" y="1876659"/>
            <a:ext cx="1644904" cy="1644904"/>
          </a:xfrm>
          <a:custGeom>
            <a:avLst/>
            <a:gdLst/>
            <a:ahLst/>
            <a:cxnLst/>
            <a:rect l="l" t="t" r="r" b="b"/>
            <a:pathLst>
              <a:path w="2160270" h="2160270" extrusionOk="0">
                <a:moveTo>
                  <a:pt x="1080135" y="0"/>
                </a:moveTo>
                <a:lnTo>
                  <a:pt x="1032023" y="1052"/>
                </a:lnTo>
                <a:lnTo>
                  <a:pt x="984450" y="4180"/>
                </a:lnTo>
                <a:lnTo>
                  <a:pt x="937460" y="9340"/>
                </a:lnTo>
                <a:lnTo>
                  <a:pt x="891096" y="16488"/>
                </a:lnTo>
                <a:lnTo>
                  <a:pt x="845403" y="25579"/>
                </a:lnTo>
                <a:lnTo>
                  <a:pt x="800424" y="36571"/>
                </a:lnTo>
                <a:lnTo>
                  <a:pt x="756203" y="49419"/>
                </a:lnTo>
                <a:lnTo>
                  <a:pt x="712785" y="64079"/>
                </a:lnTo>
                <a:lnTo>
                  <a:pt x="670213" y="80507"/>
                </a:lnTo>
                <a:lnTo>
                  <a:pt x="628530" y="98659"/>
                </a:lnTo>
                <a:lnTo>
                  <a:pt x="587782" y="118493"/>
                </a:lnTo>
                <a:lnTo>
                  <a:pt x="548012" y="139962"/>
                </a:lnTo>
                <a:lnTo>
                  <a:pt x="509263" y="163024"/>
                </a:lnTo>
                <a:lnTo>
                  <a:pt x="471580" y="187635"/>
                </a:lnTo>
                <a:lnTo>
                  <a:pt x="435007" y="213751"/>
                </a:lnTo>
                <a:lnTo>
                  <a:pt x="399587" y="241328"/>
                </a:lnTo>
                <a:lnTo>
                  <a:pt x="365365" y="270321"/>
                </a:lnTo>
                <a:lnTo>
                  <a:pt x="332384" y="300688"/>
                </a:lnTo>
                <a:lnTo>
                  <a:pt x="300688" y="332384"/>
                </a:lnTo>
                <a:lnTo>
                  <a:pt x="270321" y="365365"/>
                </a:lnTo>
                <a:lnTo>
                  <a:pt x="241328" y="399587"/>
                </a:lnTo>
                <a:lnTo>
                  <a:pt x="213751" y="435007"/>
                </a:lnTo>
                <a:lnTo>
                  <a:pt x="187635" y="471580"/>
                </a:lnTo>
                <a:lnTo>
                  <a:pt x="163024" y="509263"/>
                </a:lnTo>
                <a:lnTo>
                  <a:pt x="139962" y="548012"/>
                </a:lnTo>
                <a:lnTo>
                  <a:pt x="118493" y="587782"/>
                </a:lnTo>
                <a:lnTo>
                  <a:pt x="98659" y="628530"/>
                </a:lnTo>
                <a:lnTo>
                  <a:pt x="80507" y="670213"/>
                </a:lnTo>
                <a:lnTo>
                  <a:pt x="64079" y="712785"/>
                </a:lnTo>
                <a:lnTo>
                  <a:pt x="49419" y="756203"/>
                </a:lnTo>
                <a:lnTo>
                  <a:pt x="36571" y="800424"/>
                </a:lnTo>
                <a:lnTo>
                  <a:pt x="25579" y="845403"/>
                </a:lnTo>
                <a:lnTo>
                  <a:pt x="16488" y="891096"/>
                </a:lnTo>
                <a:lnTo>
                  <a:pt x="9340" y="937460"/>
                </a:lnTo>
                <a:lnTo>
                  <a:pt x="4180" y="984450"/>
                </a:lnTo>
                <a:lnTo>
                  <a:pt x="1052" y="1032023"/>
                </a:lnTo>
                <a:lnTo>
                  <a:pt x="0" y="1080135"/>
                </a:lnTo>
                <a:lnTo>
                  <a:pt x="1052" y="1128246"/>
                </a:lnTo>
                <a:lnTo>
                  <a:pt x="4180" y="1175819"/>
                </a:lnTo>
                <a:lnTo>
                  <a:pt x="9340" y="1222809"/>
                </a:lnTo>
                <a:lnTo>
                  <a:pt x="16488" y="1269173"/>
                </a:lnTo>
                <a:lnTo>
                  <a:pt x="25579" y="1314866"/>
                </a:lnTo>
                <a:lnTo>
                  <a:pt x="36571" y="1359845"/>
                </a:lnTo>
                <a:lnTo>
                  <a:pt x="49419" y="1404066"/>
                </a:lnTo>
                <a:lnTo>
                  <a:pt x="64079" y="1447484"/>
                </a:lnTo>
                <a:lnTo>
                  <a:pt x="80507" y="1490056"/>
                </a:lnTo>
                <a:lnTo>
                  <a:pt x="98659" y="1531739"/>
                </a:lnTo>
                <a:lnTo>
                  <a:pt x="118493" y="1572487"/>
                </a:lnTo>
                <a:lnTo>
                  <a:pt x="139962" y="1612257"/>
                </a:lnTo>
                <a:lnTo>
                  <a:pt x="163024" y="1651006"/>
                </a:lnTo>
                <a:lnTo>
                  <a:pt x="187635" y="1688689"/>
                </a:lnTo>
                <a:lnTo>
                  <a:pt x="213751" y="1725262"/>
                </a:lnTo>
                <a:lnTo>
                  <a:pt x="241328" y="1760682"/>
                </a:lnTo>
                <a:lnTo>
                  <a:pt x="270321" y="1794904"/>
                </a:lnTo>
                <a:lnTo>
                  <a:pt x="300688" y="1827885"/>
                </a:lnTo>
                <a:lnTo>
                  <a:pt x="332384" y="1859581"/>
                </a:lnTo>
                <a:lnTo>
                  <a:pt x="365365" y="1889948"/>
                </a:lnTo>
                <a:lnTo>
                  <a:pt x="399587" y="1918941"/>
                </a:lnTo>
                <a:lnTo>
                  <a:pt x="435007" y="1946518"/>
                </a:lnTo>
                <a:lnTo>
                  <a:pt x="471580" y="1972634"/>
                </a:lnTo>
                <a:lnTo>
                  <a:pt x="509263" y="1997245"/>
                </a:lnTo>
                <a:lnTo>
                  <a:pt x="548012" y="2020307"/>
                </a:lnTo>
                <a:lnTo>
                  <a:pt x="587782" y="2041776"/>
                </a:lnTo>
                <a:lnTo>
                  <a:pt x="628530" y="2061610"/>
                </a:lnTo>
                <a:lnTo>
                  <a:pt x="670213" y="2079762"/>
                </a:lnTo>
                <a:lnTo>
                  <a:pt x="712785" y="2096190"/>
                </a:lnTo>
                <a:lnTo>
                  <a:pt x="756203" y="2110850"/>
                </a:lnTo>
                <a:lnTo>
                  <a:pt x="800424" y="2123698"/>
                </a:lnTo>
                <a:lnTo>
                  <a:pt x="845403" y="2134690"/>
                </a:lnTo>
                <a:lnTo>
                  <a:pt x="891096" y="2143781"/>
                </a:lnTo>
                <a:lnTo>
                  <a:pt x="937460" y="2150929"/>
                </a:lnTo>
                <a:lnTo>
                  <a:pt x="984450" y="2156089"/>
                </a:lnTo>
                <a:lnTo>
                  <a:pt x="1032023" y="2159217"/>
                </a:lnTo>
                <a:lnTo>
                  <a:pt x="1080135" y="2160270"/>
                </a:lnTo>
                <a:lnTo>
                  <a:pt x="1128246" y="2159217"/>
                </a:lnTo>
                <a:lnTo>
                  <a:pt x="1175819" y="2156089"/>
                </a:lnTo>
                <a:lnTo>
                  <a:pt x="1222809" y="2150929"/>
                </a:lnTo>
                <a:lnTo>
                  <a:pt x="1269173" y="2143781"/>
                </a:lnTo>
                <a:lnTo>
                  <a:pt x="1314866" y="2134690"/>
                </a:lnTo>
                <a:lnTo>
                  <a:pt x="1359845" y="2123698"/>
                </a:lnTo>
                <a:lnTo>
                  <a:pt x="1404066" y="2110850"/>
                </a:lnTo>
                <a:lnTo>
                  <a:pt x="1447484" y="2096190"/>
                </a:lnTo>
                <a:lnTo>
                  <a:pt x="1490056" y="2079762"/>
                </a:lnTo>
                <a:lnTo>
                  <a:pt x="1531739" y="2061610"/>
                </a:lnTo>
                <a:lnTo>
                  <a:pt x="1572487" y="2041776"/>
                </a:lnTo>
                <a:lnTo>
                  <a:pt x="1612257" y="2020307"/>
                </a:lnTo>
                <a:lnTo>
                  <a:pt x="1651006" y="1997245"/>
                </a:lnTo>
                <a:lnTo>
                  <a:pt x="1688689" y="1972634"/>
                </a:lnTo>
                <a:lnTo>
                  <a:pt x="1725262" y="1946518"/>
                </a:lnTo>
                <a:lnTo>
                  <a:pt x="1760682" y="1918941"/>
                </a:lnTo>
                <a:lnTo>
                  <a:pt x="1794904" y="1889948"/>
                </a:lnTo>
                <a:lnTo>
                  <a:pt x="1827885" y="1859581"/>
                </a:lnTo>
                <a:lnTo>
                  <a:pt x="1859581" y="1827885"/>
                </a:lnTo>
                <a:lnTo>
                  <a:pt x="1889948" y="1794904"/>
                </a:lnTo>
                <a:lnTo>
                  <a:pt x="1918941" y="1760682"/>
                </a:lnTo>
                <a:lnTo>
                  <a:pt x="1946518" y="1725262"/>
                </a:lnTo>
                <a:lnTo>
                  <a:pt x="1972634" y="1688689"/>
                </a:lnTo>
                <a:lnTo>
                  <a:pt x="1997245" y="1651006"/>
                </a:lnTo>
                <a:lnTo>
                  <a:pt x="2020307" y="1612257"/>
                </a:lnTo>
                <a:lnTo>
                  <a:pt x="2041776" y="1572487"/>
                </a:lnTo>
                <a:lnTo>
                  <a:pt x="2061610" y="1531739"/>
                </a:lnTo>
                <a:lnTo>
                  <a:pt x="2079762" y="1490056"/>
                </a:lnTo>
                <a:lnTo>
                  <a:pt x="2096190" y="1447484"/>
                </a:lnTo>
                <a:lnTo>
                  <a:pt x="2110850" y="1404066"/>
                </a:lnTo>
                <a:lnTo>
                  <a:pt x="2123698" y="1359845"/>
                </a:lnTo>
                <a:lnTo>
                  <a:pt x="2134690" y="1314866"/>
                </a:lnTo>
                <a:lnTo>
                  <a:pt x="2143781" y="1269173"/>
                </a:lnTo>
                <a:lnTo>
                  <a:pt x="2150929" y="1222809"/>
                </a:lnTo>
                <a:lnTo>
                  <a:pt x="2156089" y="1175819"/>
                </a:lnTo>
                <a:lnTo>
                  <a:pt x="2159217" y="1128246"/>
                </a:lnTo>
                <a:lnTo>
                  <a:pt x="2160270" y="1080135"/>
                </a:lnTo>
                <a:lnTo>
                  <a:pt x="2159217" y="1032023"/>
                </a:lnTo>
                <a:lnTo>
                  <a:pt x="2156089" y="984450"/>
                </a:lnTo>
                <a:lnTo>
                  <a:pt x="2150929" y="937460"/>
                </a:lnTo>
                <a:lnTo>
                  <a:pt x="2143781" y="891096"/>
                </a:lnTo>
                <a:lnTo>
                  <a:pt x="2134690" y="845403"/>
                </a:lnTo>
                <a:lnTo>
                  <a:pt x="2123698" y="800424"/>
                </a:lnTo>
                <a:lnTo>
                  <a:pt x="2110850" y="756203"/>
                </a:lnTo>
                <a:lnTo>
                  <a:pt x="2096190" y="712785"/>
                </a:lnTo>
                <a:lnTo>
                  <a:pt x="2079762" y="670213"/>
                </a:lnTo>
                <a:lnTo>
                  <a:pt x="2061610" y="628530"/>
                </a:lnTo>
                <a:lnTo>
                  <a:pt x="2041776" y="587782"/>
                </a:lnTo>
                <a:lnTo>
                  <a:pt x="2020307" y="548012"/>
                </a:lnTo>
                <a:lnTo>
                  <a:pt x="1997245" y="509263"/>
                </a:lnTo>
                <a:lnTo>
                  <a:pt x="1972634" y="471580"/>
                </a:lnTo>
                <a:lnTo>
                  <a:pt x="1946518" y="435007"/>
                </a:lnTo>
                <a:lnTo>
                  <a:pt x="1918941" y="399587"/>
                </a:lnTo>
                <a:lnTo>
                  <a:pt x="1889948" y="365365"/>
                </a:lnTo>
                <a:lnTo>
                  <a:pt x="1859581" y="332384"/>
                </a:lnTo>
                <a:lnTo>
                  <a:pt x="1827885" y="300688"/>
                </a:lnTo>
                <a:lnTo>
                  <a:pt x="1794904" y="270321"/>
                </a:lnTo>
                <a:lnTo>
                  <a:pt x="1760682" y="241328"/>
                </a:lnTo>
                <a:lnTo>
                  <a:pt x="1725262" y="213751"/>
                </a:lnTo>
                <a:lnTo>
                  <a:pt x="1688689" y="187635"/>
                </a:lnTo>
                <a:lnTo>
                  <a:pt x="1651006" y="163024"/>
                </a:lnTo>
                <a:lnTo>
                  <a:pt x="1612257" y="139962"/>
                </a:lnTo>
                <a:lnTo>
                  <a:pt x="1572487" y="118493"/>
                </a:lnTo>
                <a:lnTo>
                  <a:pt x="1531739" y="98659"/>
                </a:lnTo>
                <a:lnTo>
                  <a:pt x="1490056" y="80507"/>
                </a:lnTo>
                <a:lnTo>
                  <a:pt x="1447484" y="64079"/>
                </a:lnTo>
                <a:lnTo>
                  <a:pt x="1404066" y="49419"/>
                </a:lnTo>
                <a:lnTo>
                  <a:pt x="1359845" y="36571"/>
                </a:lnTo>
                <a:lnTo>
                  <a:pt x="1314866" y="25579"/>
                </a:lnTo>
                <a:lnTo>
                  <a:pt x="1269173" y="16488"/>
                </a:lnTo>
                <a:lnTo>
                  <a:pt x="1222809" y="9340"/>
                </a:lnTo>
                <a:lnTo>
                  <a:pt x="1175819" y="4180"/>
                </a:lnTo>
                <a:lnTo>
                  <a:pt x="1128246" y="1052"/>
                </a:lnTo>
                <a:lnTo>
                  <a:pt x="1080135" y="0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2133600" y="3683746"/>
            <a:ext cx="1089786" cy="15964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2182360" y="3813346"/>
            <a:ext cx="841897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-Bed</a:t>
            </a:r>
          </a:p>
          <a:p>
            <a:endParaRPr lang="en-US" altLang="ko-KR" dirty="0"/>
          </a:p>
          <a:p>
            <a:r>
              <a:rPr lang="en-US" altLang="ko-KR" dirty="0" smtClean="0"/>
              <a:t>-Living</a:t>
            </a:r>
          </a:p>
          <a:p>
            <a:endParaRPr lang="en-US" altLang="ko-KR" dirty="0"/>
          </a:p>
          <a:p>
            <a:r>
              <a:rPr lang="en-US" altLang="ko-KR" dirty="0" smtClean="0"/>
              <a:t>-Kitchen</a:t>
            </a:r>
            <a:endParaRPr lang="ko-KR" altLang="en-US" dirty="0"/>
          </a:p>
        </p:txBody>
      </p:sp>
      <p:sp>
        <p:nvSpPr>
          <p:cNvPr id="30" name="직사각형 29"/>
          <p:cNvSpPr/>
          <p:nvPr/>
        </p:nvSpPr>
        <p:spPr>
          <a:xfrm>
            <a:off x="4318116" y="3664695"/>
            <a:ext cx="1136930" cy="16155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4366876" y="3794295"/>
            <a:ext cx="841897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-Bed</a:t>
            </a:r>
          </a:p>
          <a:p>
            <a:endParaRPr lang="en-US" altLang="ko-KR" dirty="0"/>
          </a:p>
          <a:p>
            <a:r>
              <a:rPr lang="en-US" altLang="ko-KR" dirty="0" smtClean="0"/>
              <a:t>-Living</a:t>
            </a:r>
          </a:p>
          <a:p>
            <a:endParaRPr lang="en-US" altLang="ko-KR" dirty="0"/>
          </a:p>
          <a:p>
            <a:r>
              <a:rPr lang="en-US" altLang="ko-KR" dirty="0" smtClean="0"/>
              <a:t>-Kitchen</a:t>
            </a:r>
            <a:endParaRPr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6547116" y="3664694"/>
            <a:ext cx="1027620" cy="11134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6595876" y="3794294"/>
            <a:ext cx="81144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-Handle</a:t>
            </a:r>
          </a:p>
          <a:p>
            <a:endParaRPr lang="en-US" altLang="ko-KR" dirty="0"/>
          </a:p>
          <a:p>
            <a:r>
              <a:rPr lang="en-US" altLang="ko-KR" dirty="0" smtClean="0"/>
              <a:t>-Light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8470491" y="3683745"/>
            <a:ext cx="1445786" cy="10160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8618811" y="3813344"/>
            <a:ext cx="111921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-Handmade</a:t>
            </a:r>
          </a:p>
          <a:p>
            <a:endParaRPr lang="en-US" altLang="ko-KR" dirty="0"/>
          </a:p>
          <a:p>
            <a:r>
              <a:rPr lang="en-US" altLang="ko-KR" dirty="0" smtClean="0"/>
              <a:t>-Miniature</a:t>
            </a:r>
          </a:p>
        </p:txBody>
      </p:sp>
    </p:spTree>
    <p:extLst>
      <p:ext uri="{BB962C8B-B14F-4D97-AF65-F5344CB8AC3E}">
        <p14:creationId xmlns:p14="http://schemas.microsoft.com/office/powerpoint/2010/main" val="652483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481886" y="652394"/>
            <a:ext cx="7537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accent4"/>
                </a:solidFill>
              </a:rPr>
              <a:t>3</a:t>
            </a:r>
            <a:r>
              <a:rPr lang="en-US" altLang="ko-KR" sz="3200" b="1" dirty="0" smtClean="0">
                <a:solidFill>
                  <a:schemeClr val="accent4"/>
                </a:solidFill>
              </a:rPr>
              <a:t>.3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285206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spc="-150" dirty="0" smtClean="0">
                <a:solidFill>
                  <a:schemeClr val="accent4"/>
                </a:solidFill>
                <a:latin typeface="+mj-ea"/>
                <a:ea typeface="+mj-ea"/>
              </a:rPr>
              <a:t>아이디어 스케치</a:t>
            </a:r>
            <a:endParaRPr lang="ko-KR" altLang="en-US" sz="3000" spc="-150" dirty="0">
              <a:solidFill>
                <a:schemeClr val="accent4"/>
              </a:solidFill>
              <a:latin typeface="+mj-ea"/>
              <a:ea typeface="+mj-ea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5493477" y="1811322"/>
            <a:ext cx="4616450" cy="47117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Google Shape;173;p18"/>
          <p:cNvSpPr txBox="1"/>
          <p:nvPr/>
        </p:nvSpPr>
        <p:spPr>
          <a:xfrm>
            <a:off x="1859499" y="3075987"/>
            <a:ext cx="3195828" cy="13054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 </a:t>
            </a:r>
            <a:r>
              <a:rPr lang="en-US" sz="1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초기</a:t>
            </a:r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디자인</a:t>
            </a:r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구성</a:t>
            </a:r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)</a:t>
            </a:r>
            <a:endParaRPr sz="12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marR="508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 </a:t>
            </a:r>
            <a:r>
              <a:rPr lang="en-US" sz="1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메인</a:t>
            </a:r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dirty="0" err="1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화면</a:t>
            </a:r>
            <a:r>
              <a:rPr lang="en-US" sz="1200" dirty="0">
                <a:solidFill>
                  <a:schemeClr val="dk1"/>
                </a:solidFill>
              </a:rPr>
              <a:t> </a:t>
            </a:r>
            <a:r>
              <a:rPr lang="ko-KR" altLang="en-US" sz="1200" dirty="0" smtClean="0">
                <a:solidFill>
                  <a:schemeClr val="dk1"/>
                </a:solidFill>
              </a:rPr>
              <a:t>전체에 모든 </a:t>
            </a:r>
            <a:r>
              <a:rPr lang="ko-KR" altLang="en-US" sz="1200" dirty="0" err="1" smtClean="0">
                <a:solidFill>
                  <a:schemeClr val="dk1"/>
                </a:solidFill>
              </a:rPr>
              <a:t>콘테츠</a:t>
            </a:r>
            <a:r>
              <a:rPr lang="ko-KR" altLang="en-US" sz="1200" dirty="0" smtClean="0">
                <a:solidFill>
                  <a:schemeClr val="dk1"/>
                </a:solidFill>
              </a:rPr>
              <a:t> 메뉴를 다 집어 넣어서 메인 화면에서 어디든 이동 할 수 있도록 구성</a:t>
            </a:r>
            <a:endParaRPr sz="12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174;p18"/>
          <p:cNvSpPr txBox="1"/>
          <p:nvPr/>
        </p:nvSpPr>
        <p:spPr>
          <a:xfrm>
            <a:off x="1859499" y="4539027"/>
            <a:ext cx="3272028" cy="566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 </a:t>
            </a:r>
            <a:r>
              <a:rPr lang="ko-KR" altLang="en-US" sz="120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메뉴가 분류가 잘 </a:t>
            </a:r>
            <a:r>
              <a:rPr lang="ko-KR" altLang="en-US" sz="1200" dirty="0" err="1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되있지</a:t>
            </a:r>
            <a:r>
              <a:rPr lang="ko-KR" altLang="en-US" sz="120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않아서</a:t>
            </a:r>
            <a:r>
              <a:rPr lang="en-US" altLang="ko-KR" sz="120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</a:p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200" dirty="0">
              <a:solidFill>
                <a:schemeClr val="dk1"/>
              </a:solidFill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클라이언트가 혼란스럽게 느낄 수 있다</a:t>
            </a:r>
            <a:r>
              <a:rPr lang="en-US" altLang="ko-KR" sz="120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2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9" name="Google Shape;278;p2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576027" y="1905859"/>
            <a:ext cx="2209800" cy="4547313"/>
          </a:xfrm>
          <a:prstGeom prst="rect">
            <a:avLst/>
          </a:prstGeom>
          <a:noFill/>
          <a:ln>
            <a:noFill/>
          </a:ln>
        </p:spPr>
      </p:pic>
      <p:pic>
        <p:nvPicPr>
          <p:cNvPr id="40" name="Google Shape;297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85827" y="1905859"/>
            <a:ext cx="2171700" cy="186797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66697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481886" y="652394"/>
            <a:ext cx="7537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accent4"/>
                </a:solidFill>
              </a:rPr>
              <a:t>3</a:t>
            </a:r>
            <a:r>
              <a:rPr lang="en-US" altLang="ko-KR" sz="3200" b="1" dirty="0" smtClean="0">
                <a:solidFill>
                  <a:schemeClr val="accent4"/>
                </a:solidFill>
              </a:rPr>
              <a:t>.4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248657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spc="-150" dirty="0" smtClean="0">
                <a:solidFill>
                  <a:schemeClr val="accent4"/>
                </a:solidFill>
                <a:latin typeface="+mj-ea"/>
                <a:ea typeface="+mj-ea"/>
              </a:rPr>
              <a:t>와이어 프레임</a:t>
            </a:r>
            <a:endParaRPr lang="ko-KR" altLang="en-US" sz="3000" spc="-150" dirty="0">
              <a:solidFill>
                <a:schemeClr val="accent4"/>
              </a:solidFill>
              <a:latin typeface="+mj-ea"/>
              <a:ea typeface="+mj-ea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992673" y="2717332"/>
            <a:ext cx="4038600" cy="25606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5992673" y="2717332"/>
            <a:ext cx="4038600" cy="3318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6424473" y="3277750"/>
            <a:ext cx="3263900" cy="254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9287898" y="3614300"/>
            <a:ext cx="400475" cy="698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6424473" y="3798450"/>
            <a:ext cx="551925" cy="609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6424473" y="4592200"/>
            <a:ext cx="551925" cy="609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7736010" y="3798450"/>
            <a:ext cx="551925" cy="609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9136448" y="3798450"/>
            <a:ext cx="551925" cy="609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7736009" y="4592200"/>
            <a:ext cx="551925" cy="609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9136447" y="4592200"/>
            <a:ext cx="551925" cy="609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7765317" y="2741373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Logo</a:t>
            </a:r>
            <a:endParaRPr lang="ko-KR" altLang="en-US" dirty="0"/>
          </a:p>
        </p:txBody>
      </p:sp>
      <p:sp>
        <p:nvSpPr>
          <p:cNvPr id="23" name="직사각형 22"/>
          <p:cNvSpPr/>
          <p:nvPr/>
        </p:nvSpPr>
        <p:spPr>
          <a:xfrm>
            <a:off x="6272073" y="2753700"/>
            <a:ext cx="319087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6272073" y="2860381"/>
            <a:ext cx="319087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6272073" y="2974332"/>
            <a:ext cx="319087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9136448" y="2783657"/>
            <a:ext cx="210074" cy="1977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9488135" y="2795259"/>
            <a:ext cx="210074" cy="1977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1695904" y="2717332"/>
            <a:ext cx="4038600" cy="25606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1695904" y="2717332"/>
            <a:ext cx="4038600" cy="3318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3468548" y="2741373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Logo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1975304" y="2753700"/>
            <a:ext cx="319087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1975304" y="2860381"/>
            <a:ext cx="319087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1975304" y="2974332"/>
            <a:ext cx="319087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4839679" y="2783657"/>
            <a:ext cx="210074" cy="1977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5191366" y="2795259"/>
            <a:ext cx="210074" cy="1977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1695904" y="3049150"/>
            <a:ext cx="4038600" cy="18097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2" name="직선 연결선 41"/>
          <p:cNvCxnSpPr/>
          <p:nvPr/>
        </p:nvCxnSpPr>
        <p:spPr>
          <a:xfrm>
            <a:off x="1695904" y="3049150"/>
            <a:ext cx="4038600" cy="18097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 flipV="1">
            <a:off x="1695904" y="3049150"/>
            <a:ext cx="4038600" cy="18097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2875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:\study\frontend\강의\Javascript\renual Coding(제이쿼리)\img\design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80764" y="0"/>
            <a:ext cx="12772764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직사각형 21"/>
          <p:cNvSpPr/>
          <p:nvPr/>
        </p:nvSpPr>
        <p:spPr>
          <a:xfrm>
            <a:off x="-580764" y="0"/>
            <a:ext cx="12772764" cy="6858000"/>
          </a:xfrm>
          <a:prstGeom prst="rect">
            <a:avLst/>
          </a:prstGeom>
          <a:solidFill>
            <a:schemeClr val="accent4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3335102" y="1045079"/>
            <a:ext cx="388681" cy="388681"/>
          </a:xfrm>
          <a:prstGeom prst="ellipse">
            <a:avLst/>
          </a:prstGeom>
          <a:noFill/>
          <a:ln w="1016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829726" y="1070479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000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829726" y="1855861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001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829726" y="2721618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002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829726" y="3913958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003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375068" y="1070479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150" dirty="0" smtClean="0">
                <a:solidFill>
                  <a:schemeClr val="bg1"/>
                </a:solidFill>
              </a:rPr>
              <a:t>자기소개</a:t>
            </a:r>
            <a:endParaRPr lang="ko-KR" altLang="en-US" spc="-15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352625" y="1855861"/>
            <a:ext cx="1075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150" dirty="0" smtClean="0">
                <a:solidFill>
                  <a:schemeClr val="bg1"/>
                </a:solidFill>
              </a:rPr>
              <a:t>기획 의도</a:t>
            </a:r>
            <a:endParaRPr lang="ko-KR" altLang="en-US" spc="-150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375068" y="2721618"/>
            <a:ext cx="1332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150" dirty="0" smtClean="0">
                <a:solidFill>
                  <a:schemeClr val="bg1"/>
                </a:solidFill>
              </a:rPr>
              <a:t>디자인 방향</a:t>
            </a:r>
            <a:endParaRPr lang="ko-KR" altLang="en-US" spc="-150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375068" y="3913958"/>
            <a:ext cx="1544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150" dirty="0" smtClean="0">
                <a:solidFill>
                  <a:schemeClr val="bg1"/>
                </a:solidFill>
              </a:rPr>
              <a:t>화면 구성 요소</a:t>
            </a:r>
            <a:endParaRPr lang="ko-KR" altLang="en-US" spc="-150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375068" y="1876909"/>
            <a:ext cx="3541394" cy="372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endParaRPr lang="en-US" altLang="ko-KR" sz="1400" spc="-150" dirty="0">
              <a:solidFill>
                <a:schemeClr val="bg1"/>
              </a:solidFill>
              <a:latin typeface="Noto Sans CJK KR Thin" panose="020B0200000000000000" pitchFamily="34" charset="-127"/>
              <a:ea typeface="Noto Sans CJK KR Thin" panose="020B0200000000000000" pitchFamily="34" charset="-127"/>
              <a:cs typeface="Arial" panose="020B060402020202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531781" y="3140924"/>
            <a:ext cx="3541394" cy="6524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ko-KR" altLang="en-US" sz="1400" spc="-150" dirty="0" err="1" smtClean="0">
                <a:solidFill>
                  <a:schemeClr val="bg1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rPr>
              <a:t>컨</a:t>
            </a:r>
            <a:r>
              <a:rPr lang="ko-KR" altLang="en-US" sz="1400" spc="-150" dirty="0" err="1">
                <a:solidFill>
                  <a:schemeClr val="bg1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rPr>
              <a:t>셉</a:t>
            </a:r>
            <a:endParaRPr lang="en-US" altLang="ko-KR" sz="1400" spc="-150" dirty="0">
              <a:solidFill>
                <a:schemeClr val="bg1"/>
              </a:solidFill>
              <a:latin typeface="Noto Sans CJK KR Thin" panose="020B0200000000000000" pitchFamily="34" charset="-127"/>
              <a:ea typeface="Noto Sans CJK KR Thin" panose="020B0200000000000000" pitchFamily="34" charset="-127"/>
              <a:cs typeface="Arial" panose="020B0604020202020204" pitchFamily="34" charset="0"/>
            </a:endParaRPr>
          </a:p>
          <a:p>
            <a:pPr marL="180975" indent="-180975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ko-KR" altLang="en-US" sz="1400" spc="-150" dirty="0" smtClean="0">
                <a:solidFill>
                  <a:schemeClr val="bg1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rPr>
              <a:t>폰트</a:t>
            </a:r>
            <a:r>
              <a:rPr lang="en-US" altLang="ko-KR" sz="1400" spc="-150" dirty="0" smtClean="0">
                <a:solidFill>
                  <a:schemeClr val="bg1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rPr>
              <a:t>,, </a:t>
            </a:r>
            <a:r>
              <a:rPr lang="ko-KR" altLang="en-US" sz="1400" spc="-150" dirty="0" smtClean="0">
                <a:solidFill>
                  <a:schemeClr val="bg1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rPr>
              <a:t>컬러</a:t>
            </a:r>
            <a:endParaRPr lang="ko-KR" altLang="en-US" sz="1400" spc="-150" dirty="0">
              <a:solidFill>
                <a:schemeClr val="bg1"/>
              </a:solidFill>
              <a:latin typeface="Noto Sans CJK KR Thin" panose="020B0200000000000000" pitchFamily="34" charset="-127"/>
              <a:ea typeface="Noto Sans CJK KR Thin" panose="020B0200000000000000" pitchFamily="34" charset="-127"/>
              <a:cs typeface="Arial" panose="020B0604020202020204" pitchFamily="34" charset="0"/>
            </a:endParaRPr>
          </a:p>
        </p:txBody>
      </p:sp>
      <p:cxnSp>
        <p:nvCxnSpPr>
          <p:cNvPr id="23" name="직선 연결선 22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타원 23"/>
          <p:cNvSpPr/>
          <p:nvPr/>
        </p:nvSpPr>
        <p:spPr>
          <a:xfrm>
            <a:off x="3335102" y="1855861"/>
            <a:ext cx="388681" cy="388681"/>
          </a:xfrm>
          <a:prstGeom prst="ellipse">
            <a:avLst/>
          </a:prstGeom>
          <a:noFill/>
          <a:ln w="1016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/>
          <p:cNvSpPr/>
          <p:nvPr/>
        </p:nvSpPr>
        <p:spPr>
          <a:xfrm>
            <a:off x="3335102" y="2752243"/>
            <a:ext cx="388681" cy="388681"/>
          </a:xfrm>
          <a:prstGeom prst="ellipse">
            <a:avLst/>
          </a:prstGeom>
          <a:noFill/>
          <a:ln w="1016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/>
          <p:cNvSpPr/>
          <p:nvPr/>
        </p:nvSpPr>
        <p:spPr>
          <a:xfrm>
            <a:off x="3347802" y="3873608"/>
            <a:ext cx="388681" cy="388681"/>
          </a:xfrm>
          <a:prstGeom prst="ellipse">
            <a:avLst/>
          </a:prstGeom>
          <a:noFill/>
          <a:ln w="1016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886674" y="588588"/>
            <a:ext cx="1372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CONTENTS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9715499" y="6505575"/>
            <a:ext cx="24064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bg1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829726" y="5546686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004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375068" y="5546686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150" dirty="0" smtClean="0">
                <a:solidFill>
                  <a:schemeClr val="bg1"/>
                </a:solidFill>
              </a:rPr>
              <a:t>마무리</a:t>
            </a:r>
            <a:endParaRPr lang="ko-KR" altLang="en-US" spc="-150" dirty="0">
              <a:solidFill>
                <a:schemeClr val="bg1"/>
              </a:solidFill>
            </a:endParaRPr>
          </a:p>
        </p:txBody>
      </p:sp>
      <p:sp>
        <p:nvSpPr>
          <p:cNvPr id="31" name="타원 30"/>
          <p:cNvSpPr/>
          <p:nvPr/>
        </p:nvSpPr>
        <p:spPr>
          <a:xfrm>
            <a:off x="3347802" y="5506336"/>
            <a:ext cx="388681" cy="388681"/>
          </a:xfrm>
          <a:prstGeom prst="ellipse">
            <a:avLst/>
          </a:prstGeom>
          <a:noFill/>
          <a:ln w="1016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4531781" y="4262289"/>
            <a:ext cx="3541394" cy="1212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ko-KR" altLang="en-US" sz="1400" spc="-150" dirty="0" smtClean="0">
                <a:solidFill>
                  <a:schemeClr val="bg1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rPr>
              <a:t>주요  기능  요소 </a:t>
            </a:r>
            <a:endParaRPr lang="en-US" altLang="ko-KR" sz="1400" spc="-150" dirty="0">
              <a:solidFill>
                <a:schemeClr val="bg1"/>
              </a:solidFill>
              <a:latin typeface="Noto Sans CJK KR Thin" panose="020B0200000000000000" pitchFamily="34" charset="-127"/>
              <a:ea typeface="Noto Sans CJK KR Thin" panose="020B0200000000000000" pitchFamily="34" charset="-127"/>
              <a:cs typeface="Arial" panose="020B0604020202020204" pitchFamily="34" charset="0"/>
            </a:endParaRPr>
          </a:p>
          <a:p>
            <a:pPr marL="180975" indent="-180975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ko-KR" altLang="en-US" sz="1400" spc="-150" dirty="0" smtClean="0">
                <a:solidFill>
                  <a:schemeClr val="bg1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rPr>
              <a:t>메뉴  구성</a:t>
            </a:r>
            <a:endParaRPr lang="en-US" altLang="ko-KR" sz="1400" spc="-150" dirty="0" smtClean="0">
              <a:solidFill>
                <a:schemeClr val="bg1"/>
              </a:solidFill>
              <a:latin typeface="Noto Sans CJK KR Thin" panose="020B0200000000000000" pitchFamily="34" charset="-127"/>
              <a:ea typeface="Noto Sans CJK KR Thin" panose="020B0200000000000000" pitchFamily="34" charset="-127"/>
              <a:cs typeface="Arial" panose="020B0604020202020204" pitchFamily="34" charset="0"/>
            </a:endParaRPr>
          </a:p>
          <a:p>
            <a:pPr marL="180975" indent="-180975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ko-KR" altLang="en-US" sz="1400" spc="-150" dirty="0" smtClean="0">
                <a:solidFill>
                  <a:schemeClr val="bg1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rPr>
              <a:t>아이디어  스케치</a:t>
            </a:r>
            <a:endParaRPr lang="en-US" altLang="ko-KR" sz="1400" spc="-150" dirty="0" smtClean="0">
              <a:solidFill>
                <a:schemeClr val="bg1"/>
              </a:solidFill>
              <a:latin typeface="Noto Sans CJK KR Thin" panose="020B0200000000000000" pitchFamily="34" charset="-127"/>
              <a:ea typeface="Noto Sans CJK KR Thin" panose="020B0200000000000000" pitchFamily="34" charset="-127"/>
              <a:cs typeface="Arial" panose="020B0604020202020204" pitchFamily="34" charset="0"/>
            </a:endParaRPr>
          </a:p>
          <a:p>
            <a:pPr marL="180975" indent="-180975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ko-KR" altLang="en-US" sz="1400" spc="-150" dirty="0" smtClean="0">
                <a:solidFill>
                  <a:schemeClr val="bg1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rPr>
              <a:t>와이어프레</a:t>
            </a:r>
            <a:r>
              <a:rPr lang="ko-KR" altLang="en-US" sz="1400" spc="-150" dirty="0">
                <a:solidFill>
                  <a:schemeClr val="bg1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rPr>
              <a:t>임</a:t>
            </a:r>
            <a:endParaRPr lang="ko-KR" altLang="en-US" sz="1400" spc="-150" dirty="0">
              <a:solidFill>
                <a:schemeClr val="bg1"/>
              </a:solidFill>
              <a:latin typeface="Noto Sans CJK KR Thin" panose="020B0200000000000000" pitchFamily="34" charset="-127"/>
              <a:ea typeface="Noto Sans CJK KR Thin" panose="020B0200000000000000" pitchFamily="34" charset="-127"/>
              <a:cs typeface="Arial" panose="020B0604020202020204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531781" y="5960811"/>
            <a:ext cx="3541394" cy="6524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ko-KR" altLang="en-US" sz="1400" spc="-150" dirty="0" smtClean="0">
                <a:solidFill>
                  <a:schemeClr val="bg1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rPr>
              <a:t>링</a:t>
            </a:r>
            <a:r>
              <a:rPr lang="ko-KR" altLang="en-US" sz="1400" spc="-150" dirty="0">
                <a:solidFill>
                  <a:schemeClr val="bg1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rPr>
              <a:t>크</a:t>
            </a:r>
            <a:endParaRPr lang="en-US" altLang="ko-KR" sz="1400" spc="-150" dirty="0">
              <a:solidFill>
                <a:schemeClr val="bg1"/>
              </a:solidFill>
              <a:latin typeface="Noto Sans CJK KR Thin" panose="020B0200000000000000" pitchFamily="34" charset="-127"/>
              <a:ea typeface="Noto Sans CJK KR Thin" panose="020B0200000000000000" pitchFamily="34" charset="-127"/>
              <a:cs typeface="Arial" panose="020B0604020202020204" pitchFamily="34" charset="0"/>
            </a:endParaRPr>
          </a:p>
          <a:p>
            <a:pPr marL="180975" indent="-180975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ko-KR" altLang="en-US" sz="1400" spc="-150" dirty="0" smtClean="0">
                <a:solidFill>
                  <a:schemeClr val="bg1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rPr>
              <a:t>제작  후기</a:t>
            </a:r>
            <a:endParaRPr lang="ko-KR" altLang="en-US" sz="1400" spc="-150" dirty="0">
              <a:solidFill>
                <a:schemeClr val="bg1"/>
              </a:solidFill>
              <a:latin typeface="Noto Sans CJK KR Thin" panose="020B0200000000000000" pitchFamily="34" charset="-127"/>
              <a:ea typeface="Noto Sans CJK KR Thin" panose="020B0200000000000000" pitchFamily="34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0109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8117036" y="513343"/>
            <a:ext cx="3656577" cy="3695738"/>
            <a:chOff x="8307536" y="513343"/>
            <a:chExt cx="3656577" cy="3695738"/>
          </a:xfrm>
        </p:grpSpPr>
        <p:sp>
          <p:nvSpPr>
            <p:cNvPr id="8" name="이등변 삼각형 7"/>
            <p:cNvSpPr/>
            <p:nvPr/>
          </p:nvSpPr>
          <p:spPr>
            <a:xfrm rot="5400000">
              <a:off x="10712131" y="832233"/>
              <a:ext cx="1344721" cy="1159242"/>
            </a:xfrm>
            <a:prstGeom prst="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이등변 삼각형 8"/>
            <p:cNvSpPr/>
            <p:nvPr/>
          </p:nvSpPr>
          <p:spPr>
            <a:xfrm rot="16200000" flipH="1">
              <a:off x="9326503" y="606083"/>
              <a:ext cx="1344721" cy="1159242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이등변 삼각형 9"/>
            <p:cNvSpPr/>
            <p:nvPr/>
          </p:nvSpPr>
          <p:spPr>
            <a:xfrm rot="5400000">
              <a:off x="9574196" y="1657339"/>
              <a:ext cx="1344721" cy="1159242"/>
            </a:xfrm>
            <a:prstGeom prst="triangle">
              <a:avLst/>
            </a:prstGeom>
            <a:solidFill>
              <a:schemeClr val="accent3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이등변 삼각형 11"/>
            <p:cNvSpPr/>
            <p:nvPr/>
          </p:nvSpPr>
          <p:spPr>
            <a:xfrm rot="16200000">
              <a:off x="9812602" y="2403102"/>
              <a:ext cx="1344720" cy="1159242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이등변 삼각형 12"/>
            <p:cNvSpPr/>
            <p:nvPr/>
          </p:nvSpPr>
          <p:spPr>
            <a:xfrm rot="5400000" flipH="1">
              <a:off x="9232981" y="2957100"/>
              <a:ext cx="1344720" cy="1159242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이등변 삼각형 13"/>
            <p:cNvSpPr/>
            <p:nvPr/>
          </p:nvSpPr>
          <p:spPr>
            <a:xfrm rot="16200000">
              <a:off x="8214797" y="1555441"/>
              <a:ext cx="1344720" cy="1159242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527769" y="2211262"/>
            <a:ext cx="5187231" cy="2099938"/>
            <a:chOff x="527769" y="1728426"/>
            <a:chExt cx="5187231" cy="2099938"/>
          </a:xfrm>
        </p:grpSpPr>
        <p:sp>
          <p:nvSpPr>
            <p:cNvPr id="18" name="TextBox 17"/>
            <p:cNvSpPr txBox="1"/>
            <p:nvPr/>
          </p:nvSpPr>
          <p:spPr>
            <a:xfrm>
              <a:off x="558064" y="3058923"/>
              <a:ext cx="1786066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4400" b="1" spc="-150" dirty="0" smtClean="0">
                  <a:solidFill>
                    <a:schemeClr val="bg1">
                      <a:alpha val="70000"/>
                    </a:schemeClr>
                  </a:solidFill>
                  <a:latin typeface="+mj-ea"/>
                  <a:ea typeface="+mj-ea"/>
                </a:rPr>
                <a:t>마무리</a:t>
              </a:r>
              <a:endParaRPr lang="ko-KR" altLang="en-US" sz="4400" b="1" spc="-150" dirty="0">
                <a:solidFill>
                  <a:schemeClr val="bg1">
                    <a:alpha val="70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27769" y="1728426"/>
              <a:ext cx="3187091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0" b="1" spc="-150" dirty="0">
                  <a:solidFill>
                    <a:schemeClr val="accent2">
                      <a:lumMod val="60000"/>
                      <a:lumOff val="40000"/>
                      <a:alpha val="70000"/>
                    </a:schemeClr>
                  </a:solidFill>
                  <a:latin typeface="+mj-lt"/>
                  <a:ea typeface="THE명품고딕L" panose="02020603020101020101" pitchFamily="18" charset="-127"/>
                </a:rPr>
                <a:t>Part </a:t>
              </a:r>
              <a:r>
                <a:rPr lang="en-US" altLang="ko-KR" sz="8000" b="1" spc="-150" dirty="0">
                  <a:solidFill>
                    <a:schemeClr val="accent2">
                      <a:lumMod val="60000"/>
                      <a:lumOff val="40000"/>
                      <a:alpha val="70000"/>
                    </a:schemeClr>
                  </a:solidFill>
                  <a:latin typeface="+mj-lt"/>
                  <a:ea typeface="THE명품고딕L" panose="02020603020101020101" pitchFamily="18" charset="-127"/>
                </a:rPr>
                <a:t>4</a:t>
              </a:r>
              <a:r>
                <a:rPr lang="en-US" altLang="ko-KR" sz="8000" b="1" spc="-150" dirty="0" smtClean="0">
                  <a:solidFill>
                    <a:schemeClr val="accent2">
                      <a:lumMod val="60000"/>
                      <a:lumOff val="40000"/>
                      <a:alpha val="70000"/>
                    </a:schemeClr>
                  </a:solidFill>
                  <a:latin typeface="+mj-lt"/>
                  <a:ea typeface="THE명품고딕L" panose="02020603020101020101" pitchFamily="18" charset="-127"/>
                </a:rPr>
                <a:t>.</a:t>
              </a:r>
              <a:endParaRPr lang="ko-KR" altLang="en-US" sz="8000" b="1" spc="-150" dirty="0">
                <a:solidFill>
                  <a:schemeClr val="accent2">
                    <a:lumMod val="60000"/>
                    <a:lumOff val="40000"/>
                    <a:alpha val="70000"/>
                  </a:schemeClr>
                </a:solidFill>
                <a:latin typeface="+mj-lt"/>
                <a:ea typeface="THE명품고딕L" panose="02020603020101020101" pitchFamily="18" charset="-127"/>
              </a:endParaRPr>
            </a:p>
          </p:txBody>
        </p:sp>
        <p:cxnSp>
          <p:nvCxnSpPr>
            <p:cNvPr id="5" name="직선 연결선 4"/>
            <p:cNvCxnSpPr/>
            <p:nvPr/>
          </p:nvCxnSpPr>
          <p:spPr>
            <a:xfrm>
              <a:off x="635000" y="2946400"/>
              <a:ext cx="508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9715499" y="6505575"/>
            <a:ext cx="24064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bg1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59076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481886" y="652394"/>
            <a:ext cx="7537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accent4"/>
                </a:solidFill>
              </a:rPr>
              <a:t>4.1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91563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spc="-150" dirty="0" smtClean="0">
                <a:solidFill>
                  <a:schemeClr val="accent4"/>
                </a:solidFill>
                <a:latin typeface="+mj-ea"/>
                <a:ea typeface="+mj-ea"/>
              </a:rPr>
              <a:t>링</a:t>
            </a:r>
            <a:r>
              <a:rPr lang="ko-KR" altLang="en-US" sz="3000" spc="-150" dirty="0">
                <a:solidFill>
                  <a:schemeClr val="accent4"/>
                </a:solidFill>
                <a:latin typeface="+mj-ea"/>
                <a:ea typeface="+mj-ea"/>
              </a:rPr>
              <a:t>크</a:t>
            </a:r>
            <a:endParaRPr lang="ko-KR" altLang="en-US" sz="3000" spc="-150" dirty="0">
              <a:solidFill>
                <a:schemeClr val="accent4"/>
              </a:solidFill>
              <a:latin typeface="+mj-ea"/>
              <a:ea typeface="+mj-ea"/>
            </a:endParaRPr>
          </a:p>
        </p:txBody>
      </p:sp>
      <p:sp>
        <p:nvSpPr>
          <p:cNvPr id="36" name="Google Shape;201;p21"/>
          <p:cNvSpPr txBox="1"/>
          <p:nvPr/>
        </p:nvSpPr>
        <p:spPr>
          <a:xfrm>
            <a:off x="3065836" y="3590698"/>
            <a:ext cx="6060328" cy="2891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algn="ctr"/>
            <a:r>
              <a:rPr lang="en-US" dirty="0">
                <a:solidFill>
                  <a:schemeClr val="dk1"/>
                </a:solidFill>
              </a:rPr>
              <a:t>https://dlsdk0601.github.io/renualProject_jQuery/</a:t>
            </a:r>
            <a:endParaRPr sz="14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35987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481886" y="652394"/>
            <a:ext cx="7537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accent4"/>
                </a:solidFill>
              </a:rPr>
              <a:t>4.2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164660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spc="-150" dirty="0" smtClean="0">
                <a:solidFill>
                  <a:schemeClr val="accent4"/>
                </a:solidFill>
                <a:latin typeface="+mj-ea"/>
                <a:ea typeface="+mj-ea"/>
              </a:rPr>
              <a:t>제작후</a:t>
            </a:r>
            <a:r>
              <a:rPr lang="ko-KR" altLang="en-US" sz="3000" spc="-150" dirty="0">
                <a:solidFill>
                  <a:schemeClr val="accent4"/>
                </a:solidFill>
                <a:latin typeface="+mj-ea"/>
                <a:ea typeface="+mj-ea"/>
              </a:rPr>
              <a:t>기</a:t>
            </a:r>
            <a:endParaRPr lang="ko-KR" altLang="en-US" sz="3000" spc="-150" dirty="0">
              <a:solidFill>
                <a:schemeClr val="accent4"/>
              </a:solidFill>
              <a:latin typeface="+mj-ea"/>
              <a:ea typeface="+mj-ea"/>
            </a:endParaRPr>
          </a:p>
        </p:txBody>
      </p:sp>
      <p:sp>
        <p:nvSpPr>
          <p:cNvPr id="8" name="Google Shape;207;p22"/>
          <p:cNvSpPr txBox="1"/>
          <p:nvPr/>
        </p:nvSpPr>
        <p:spPr>
          <a:xfrm>
            <a:off x="2185987" y="2165063"/>
            <a:ext cx="7820025" cy="35214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lang="ko-KR" altLang="en-US" sz="1200" dirty="0" smtClean="0">
                <a:solidFill>
                  <a:schemeClr val="dk1"/>
                </a:solidFill>
              </a:rPr>
              <a:t>이번 웹 </a:t>
            </a:r>
            <a:r>
              <a:rPr lang="ko-KR" altLang="en-US" sz="1200" dirty="0" err="1" smtClean="0">
                <a:solidFill>
                  <a:schemeClr val="dk1"/>
                </a:solidFill>
              </a:rPr>
              <a:t>퍼블리셔</a:t>
            </a:r>
            <a:r>
              <a:rPr lang="ko-KR" altLang="en-US" sz="1200" dirty="0" smtClean="0">
                <a:solidFill>
                  <a:schemeClr val="dk1"/>
                </a:solidFill>
              </a:rPr>
              <a:t> </a:t>
            </a:r>
            <a:r>
              <a:rPr lang="en-US" altLang="ko-KR" sz="1200" dirty="0" smtClean="0">
                <a:solidFill>
                  <a:schemeClr val="dk1"/>
                </a:solidFill>
              </a:rPr>
              <a:t>&amp; </a:t>
            </a:r>
            <a:r>
              <a:rPr lang="ko-KR" altLang="en-US" sz="1200" dirty="0" err="1" smtClean="0">
                <a:solidFill>
                  <a:schemeClr val="dk1"/>
                </a:solidFill>
              </a:rPr>
              <a:t>프론트</a:t>
            </a:r>
            <a:r>
              <a:rPr lang="ko-KR" altLang="en-US" sz="1200" dirty="0" smtClean="0">
                <a:solidFill>
                  <a:schemeClr val="dk1"/>
                </a:solidFill>
              </a:rPr>
              <a:t> </a:t>
            </a:r>
            <a:r>
              <a:rPr lang="ko-KR" altLang="en-US" sz="1200" dirty="0" err="1" smtClean="0">
                <a:solidFill>
                  <a:schemeClr val="dk1"/>
                </a:solidFill>
              </a:rPr>
              <a:t>엔드</a:t>
            </a:r>
            <a:r>
              <a:rPr lang="ko-KR" altLang="en-US" sz="1200" dirty="0" smtClean="0">
                <a:solidFill>
                  <a:schemeClr val="dk1"/>
                </a:solidFill>
              </a:rPr>
              <a:t> 개발자 과정을 이수 하며 첫 번째 프로젝트가 끝났습니다</a:t>
            </a:r>
            <a:r>
              <a:rPr lang="en-US" altLang="ko-KR" sz="1200" dirty="0" smtClean="0">
                <a:solidFill>
                  <a:schemeClr val="dk1"/>
                </a:solidFill>
              </a:rPr>
              <a:t>.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lang="en-US" altLang="ko-KR" sz="1200" dirty="0" smtClean="0">
                <a:solidFill>
                  <a:schemeClr val="dk1"/>
                </a:solidFill>
              </a:rPr>
              <a:t>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lang="ko-KR" altLang="en-US" sz="120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프로젝트라는 것이 실무를 연습하는 것이기에</a:t>
            </a:r>
            <a:r>
              <a:rPr lang="en-US" altLang="ko-KR" sz="120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ko-KR" altLang="en-US" sz="120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시작부터 많은 혼란을 겪었습니다</a:t>
            </a:r>
            <a:r>
              <a:rPr lang="en-US" altLang="ko-KR" sz="120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lang="ko-KR" altLang="en-US" sz="1200" dirty="0" smtClean="0">
                <a:solidFill>
                  <a:schemeClr val="dk1"/>
                </a:solidFill>
              </a:rPr>
              <a:t>디자인이 부족한 단점을 극복하기 위해 많은 사이트를 둘러보며</a:t>
            </a:r>
            <a:r>
              <a:rPr lang="en-US" altLang="ko-KR" sz="1200" dirty="0">
                <a:solidFill>
                  <a:schemeClr val="dk1"/>
                </a:solidFill>
              </a:rPr>
              <a:t> </a:t>
            </a:r>
            <a:r>
              <a:rPr lang="ko-KR" altLang="en-US" sz="1200" dirty="0" smtClean="0">
                <a:solidFill>
                  <a:schemeClr val="dk1"/>
                </a:solidFill>
              </a:rPr>
              <a:t>참고 하였고</a:t>
            </a:r>
            <a:r>
              <a:rPr lang="en-US" altLang="ko-KR" sz="1200" dirty="0" smtClean="0">
                <a:solidFill>
                  <a:schemeClr val="dk1"/>
                </a:solidFill>
              </a:rPr>
              <a:t>,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lang="ko-KR" altLang="en-US" sz="1200" dirty="0" smtClean="0">
                <a:solidFill>
                  <a:schemeClr val="dk1"/>
                </a:solidFill>
              </a:rPr>
              <a:t>자바스크립트를 통해서 클라이언트가 쉽게 사용 할 수 있도록 설계를 하였습니다</a:t>
            </a:r>
            <a:r>
              <a:rPr lang="en-US" altLang="ko-KR" sz="1200" dirty="0" smtClean="0">
                <a:solidFill>
                  <a:schemeClr val="dk1"/>
                </a:solidFill>
              </a:rPr>
              <a:t>.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endParaRPr lang="en-US" altLang="ko-KR" sz="1200" dirty="0" smtClean="0">
              <a:solidFill>
                <a:schemeClr val="dk1"/>
              </a:solidFill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lang="ko-KR" altLang="en-US" sz="1200" dirty="0" smtClean="0">
                <a:solidFill>
                  <a:schemeClr val="dk1"/>
                </a:solidFill>
              </a:rPr>
              <a:t>클라이언트가 쉽게 전근 하도록 설계 한다는 뜻은</a:t>
            </a:r>
            <a:r>
              <a:rPr lang="en-US" altLang="ko-KR" sz="1200" dirty="0" smtClean="0">
                <a:solidFill>
                  <a:schemeClr val="dk1"/>
                </a:solidFill>
              </a:rPr>
              <a:t>, </a:t>
            </a:r>
            <a:r>
              <a:rPr lang="ko-KR" altLang="en-US" sz="1200" dirty="0" smtClean="0">
                <a:solidFill>
                  <a:schemeClr val="dk1"/>
                </a:solidFill>
              </a:rPr>
              <a:t>개발자가 그만큼 많은 작업을 해야 한다는 뜻입니다</a:t>
            </a:r>
            <a:r>
              <a:rPr lang="en-US" altLang="ko-KR" sz="1200" dirty="0" smtClean="0">
                <a:solidFill>
                  <a:schemeClr val="dk1"/>
                </a:solidFill>
              </a:rPr>
              <a:t>. </a:t>
            </a:r>
            <a:r>
              <a:rPr lang="ko-KR" altLang="en-US" sz="1200" dirty="0" smtClean="0">
                <a:solidFill>
                  <a:schemeClr val="dk1"/>
                </a:solidFill>
              </a:rPr>
              <a:t>좀더 직관적으로 디자인을 해주며 사이트의 목적 잃지 말아야 합니다</a:t>
            </a:r>
            <a:r>
              <a:rPr lang="en-US" altLang="ko-KR" sz="1200" dirty="0" smtClean="0">
                <a:solidFill>
                  <a:schemeClr val="dk1"/>
                </a:solidFill>
              </a:rPr>
              <a:t>.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endParaRPr lang="en-US" altLang="ko-KR" sz="1200" dirty="0">
              <a:solidFill>
                <a:schemeClr val="dk1"/>
              </a:solidFill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lang="ko-KR" altLang="en-US" sz="1200" dirty="0" smtClean="0">
                <a:solidFill>
                  <a:schemeClr val="dk1"/>
                </a:solidFill>
              </a:rPr>
              <a:t>이번 프로젝트를 통해서 제품 목록 사이트에 기능적인 요소를 많이 넣었습니다</a:t>
            </a:r>
            <a:r>
              <a:rPr lang="en-US" altLang="ko-KR" sz="1200" dirty="0" smtClean="0">
                <a:solidFill>
                  <a:schemeClr val="dk1"/>
                </a:solidFill>
              </a:rPr>
              <a:t>. </a:t>
            </a:r>
            <a:r>
              <a:rPr lang="ko-KR" altLang="en-US" sz="1200" dirty="0" smtClean="0">
                <a:solidFill>
                  <a:schemeClr val="dk1"/>
                </a:solidFill>
              </a:rPr>
              <a:t>클라이언트가 원하는 제품만을 선정하면</a:t>
            </a:r>
            <a:r>
              <a:rPr lang="en-US" altLang="ko-KR" sz="1200" dirty="0" smtClean="0">
                <a:solidFill>
                  <a:schemeClr val="dk1"/>
                </a:solidFill>
              </a:rPr>
              <a:t>, </a:t>
            </a:r>
            <a:r>
              <a:rPr lang="ko-KR" altLang="en-US" sz="1200" dirty="0" smtClean="0">
                <a:solidFill>
                  <a:schemeClr val="dk1"/>
                </a:solidFill>
              </a:rPr>
              <a:t>해당 </a:t>
            </a:r>
            <a:r>
              <a:rPr lang="ko-KR" altLang="en-US" sz="1200" dirty="0" err="1" smtClean="0">
                <a:solidFill>
                  <a:schemeClr val="dk1"/>
                </a:solidFill>
              </a:rPr>
              <a:t>콘텐츠만</a:t>
            </a:r>
            <a:r>
              <a:rPr lang="ko-KR" altLang="en-US" sz="1200" dirty="0" smtClean="0">
                <a:solidFill>
                  <a:schemeClr val="dk1"/>
                </a:solidFill>
              </a:rPr>
              <a:t> 노출이 되도록 설정하고 언제든 원하는 분류를 선택 할 수 있도록 설계 하였습니다</a:t>
            </a:r>
            <a:r>
              <a:rPr lang="en-US" altLang="ko-KR" sz="1200" dirty="0" smtClean="0">
                <a:solidFill>
                  <a:schemeClr val="dk1"/>
                </a:solidFill>
              </a:rPr>
              <a:t>.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lang="en-US" altLang="ko-KR" sz="1200" dirty="0" smtClean="0">
                <a:solidFill>
                  <a:schemeClr val="dk1"/>
                </a:solidFill>
              </a:rPr>
              <a:t> </a:t>
            </a:r>
          </a:p>
          <a:p>
            <a:pPr lvl="0" algn="ctr">
              <a:spcBef>
                <a:spcPts val="5"/>
              </a:spcBef>
            </a:pPr>
            <a:r>
              <a:rPr lang="ko-KR" altLang="en-US" sz="1200" dirty="0" smtClean="0">
                <a:solidFill>
                  <a:schemeClr val="dk1"/>
                </a:solidFill>
              </a:rPr>
              <a:t>아직은 초보 개발자가 도전하기에는 신경 써야 할 부분이 많았지만</a:t>
            </a:r>
            <a:r>
              <a:rPr lang="en-US" altLang="ko-KR" sz="1200" dirty="0" smtClean="0">
                <a:solidFill>
                  <a:schemeClr val="dk1"/>
                </a:solidFill>
              </a:rPr>
              <a:t>, </a:t>
            </a:r>
          </a:p>
          <a:p>
            <a:pPr lvl="0" algn="ctr">
              <a:spcBef>
                <a:spcPts val="5"/>
              </a:spcBef>
            </a:pPr>
            <a:r>
              <a:rPr lang="ko-KR" altLang="en-US" sz="1200" dirty="0" smtClean="0">
                <a:solidFill>
                  <a:schemeClr val="dk1"/>
                </a:solidFill>
              </a:rPr>
              <a:t>많은 자료와 </a:t>
            </a:r>
            <a:r>
              <a:rPr lang="ko-KR" altLang="en-US" sz="1200" dirty="0" err="1" smtClean="0">
                <a:solidFill>
                  <a:schemeClr val="dk1"/>
                </a:solidFill>
              </a:rPr>
              <a:t>구글링을</a:t>
            </a:r>
            <a:r>
              <a:rPr lang="ko-KR" altLang="en-US" sz="1200" dirty="0" smtClean="0">
                <a:solidFill>
                  <a:schemeClr val="dk1"/>
                </a:solidFill>
              </a:rPr>
              <a:t> 통해서 정보를 얻으며 하나씩 해결 했습니다</a:t>
            </a:r>
            <a:r>
              <a:rPr lang="en-US" altLang="ko-KR" sz="1200" dirty="0" smtClean="0">
                <a:solidFill>
                  <a:schemeClr val="dk1"/>
                </a:solidFill>
              </a:rPr>
              <a:t>.</a:t>
            </a:r>
          </a:p>
          <a:p>
            <a:pPr lvl="0" algn="ctr">
              <a:spcBef>
                <a:spcPts val="5"/>
              </a:spcBef>
            </a:pPr>
            <a:r>
              <a:rPr lang="ko-KR" altLang="en-US" sz="1200" dirty="0" smtClean="0">
                <a:solidFill>
                  <a:schemeClr val="dk1"/>
                </a:solidFill>
              </a:rPr>
              <a:t>현업 </a:t>
            </a:r>
            <a:r>
              <a:rPr lang="ko-KR" altLang="en-US" sz="1200" dirty="0" err="1" smtClean="0">
                <a:solidFill>
                  <a:schemeClr val="dk1"/>
                </a:solidFill>
              </a:rPr>
              <a:t>개발자분들이</a:t>
            </a:r>
            <a:r>
              <a:rPr lang="ko-KR" altLang="en-US" sz="1200" dirty="0" smtClean="0">
                <a:solidFill>
                  <a:schemeClr val="dk1"/>
                </a:solidFill>
              </a:rPr>
              <a:t> 보시기에는 비웃음을 살 수도 있지만</a:t>
            </a:r>
            <a:r>
              <a:rPr lang="en-US" altLang="ko-KR" sz="1200" dirty="0" smtClean="0">
                <a:solidFill>
                  <a:schemeClr val="dk1"/>
                </a:solidFill>
              </a:rPr>
              <a:t>, </a:t>
            </a:r>
          </a:p>
          <a:p>
            <a:pPr lvl="0" algn="ctr">
              <a:spcBef>
                <a:spcPts val="5"/>
              </a:spcBef>
            </a:pPr>
            <a:r>
              <a:rPr lang="ko-KR" altLang="en-US" sz="1200" dirty="0" smtClean="0">
                <a:solidFill>
                  <a:schemeClr val="dk1"/>
                </a:solidFill>
              </a:rPr>
              <a:t>기능의 성공에 큰 의미가 있다고 생각하고</a:t>
            </a:r>
            <a:r>
              <a:rPr lang="en-US" altLang="ko-KR" sz="1200" dirty="0" smtClean="0">
                <a:solidFill>
                  <a:schemeClr val="dk1"/>
                </a:solidFill>
              </a:rPr>
              <a:t>, </a:t>
            </a:r>
            <a:r>
              <a:rPr lang="ko-KR" altLang="en-US" sz="1200" dirty="0" smtClean="0">
                <a:solidFill>
                  <a:schemeClr val="dk1"/>
                </a:solidFill>
              </a:rPr>
              <a:t>보람을 느낍니다</a:t>
            </a:r>
            <a:r>
              <a:rPr lang="en-US" altLang="ko-KR" sz="1200" dirty="0" smtClean="0">
                <a:solidFill>
                  <a:schemeClr val="dk1"/>
                </a:solidFill>
              </a:rPr>
              <a:t>.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endParaRPr lang="en-US" altLang="ko-KR" sz="1200" dirty="0" smtClean="0">
              <a:solidFill>
                <a:schemeClr val="dk1"/>
              </a:solidFill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lang="ko-KR" altLang="en-US" sz="120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프로젝트를 통해서 실력이 많이 향상되고</a:t>
            </a:r>
            <a:r>
              <a:rPr lang="en-US" altLang="ko-KR" sz="120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ko-KR" altLang="en-US" sz="120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간접적으로나마 실무를 경험할 수 있어서 좋았습니다</a:t>
            </a:r>
            <a:r>
              <a:rPr lang="en-US" altLang="ko-KR" sz="120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lang="ko-KR" altLang="en-US" sz="1200" dirty="0" smtClean="0">
                <a:solidFill>
                  <a:schemeClr val="dk1"/>
                </a:solidFill>
              </a:rPr>
              <a:t>더 많은 프로젝트를 추진하며 좀더 개발자 다운 개발자에 가까워 지도록 많이 노력할 계획입니다</a:t>
            </a:r>
            <a:r>
              <a:rPr lang="en-US" altLang="ko-KR" sz="1200" dirty="0" smtClean="0">
                <a:solidFill>
                  <a:schemeClr val="dk1"/>
                </a:solidFill>
              </a:rPr>
              <a:t>.</a:t>
            </a:r>
            <a:endParaRPr sz="12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82858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9715499" y="6505575"/>
            <a:ext cx="24064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bg1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057895" y="3058825"/>
            <a:ext cx="20762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dirty="0">
                <a:solidFill>
                  <a:schemeClr val="bg1"/>
                </a:solidFill>
              </a:rPr>
              <a:t>감사합니다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734362" y="3643600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chemeClr val="bg1"/>
                </a:solidFill>
              </a:rPr>
              <a:t>정인아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4682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8117036" y="513343"/>
            <a:ext cx="3656577" cy="3695738"/>
            <a:chOff x="8307536" y="513343"/>
            <a:chExt cx="3656577" cy="3695738"/>
          </a:xfrm>
        </p:grpSpPr>
        <p:sp>
          <p:nvSpPr>
            <p:cNvPr id="8" name="이등변 삼각형 7"/>
            <p:cNvSpPr/>
            <p:nvPr/>
          </p:nvSpPr>
          <p:spPr>
            <a:xfrm rot="5400000">
              <a:off x="10712131" y="832233"/>
              <a:ext cx="1344721" cy="1159242"/>
            </a:xfrm>
            <a:prstGeom prst="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이등변 삼각형 8"/>
            <p:cNvSpPr/>
            <p:nvPr/>
          </p:nvSpPr>
          <p:spPr>
            <a:xfrm rot="16200000" flipH="1">
              <a:off x="9326503" y="606083"/>
              <a:ext cx="1344721" cy="1159242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이등변 삼각형 9"/>
            <p:cNvSpPr/>
            <p:nvPr/>
          </p:nvSpPr>
          <p:spPr>
            <a:xfrm rot="5400000">
              <a:off x="9574196" y="1657339"/>
              <a:ext cx="1344721" cy="1159242"/>
            </a:xfrm>
            <a:prstGeom prst="triangle">
              <a:avLst/>
            </a:prstGeom>
            <a:solidFill>
              <a:schemeClr val="accent3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이등변 삼각형 11"/>
            <p:cNvSpPr/>
            <p:nvPr/>
          </p:nvSpPr>
          <p:spPr>
            <a:xfrm rot="16200000">
              <a:off x="9812602" y="2403102"/>
              <a:ext cx="1344720" cy="1159242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이등변 삼각형 12"/>
            <p:cNvSpPr/>
            <p:nvPr/>
          </p:nvSpPr>
          <p:spPr>
            <a:xfrm rot="5400000" flipH="1">
              <a:off x="9232981" y="2957100"/>
              <a:ext cx="1344720" cy="1159242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이등변 삼각형 13"/>
            <p:cNvSpPr/>
            <p:nvPr/>
          </p:nvSpPr>
          <p:spPr>
            <a:xfrm rot="16200000">
              <a:off x="8214797" y="1555441"/>
              <a:ext cx="1344720" cy="1159242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527769" y="2211262"/>
            <a:ext cx="5187231" cy="2099938"/>
            <a:chOff x="527769" y="1728426"/>
            <a:chExt cx="5187231" cy="2099938"/>
          </a:xfrm>
        </p:grpSpPr>
        <p:sp>
          <p:nvSpPr>
            <p:cNvPr id="18" name="TextBox 17"/>
            <p:cNvSpPr txBox="1"/>
            <p:nvPr/>
          </p:nvSpPr>
          <p:spPr>
            <a:xfrm>
              <a:off x="558064" y="3058923"/>
              <a:ext cx="2326278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4400" b="1" spc="-150" dirty="0" smtClean="0">
                  <a:solidFill>
                    <a:schemeClr val="bg1">
                      <a:alpha val="70000"/>
                    </a:schemeClr>
                  </a:solidFill>
                  <a:latin typeface="+mj-ea"/>
                  <a:ea typeface="+mj-ea"/>
                </a:rPr>
                <a:t>자기소</a:t>
              </a:r>
              <a:r>
                <a:rPr lang="ko-KR" altLang="en-US" sz="4400" b="1" spc="-150" dirty="0">
                  <a:solidFill>
                    <a:schemeClr val="bg1">
                      <a:alpha val="70000"/>
                    </a:schemeClr>
                  </a:solidFill>
                  <a:latin typeface="+mj-ea"/>
                  <a:ea typeface="+mj-ea"/>
                </a:rPr>
                <a:t>개</a:t>
              </a:r>
              <a:endParaRPr lang="ko-KR" altLang="en-US" sz="4400" b="1" spc="-150" dirty="0">
                <a:solidFill>
                  <a:schemeClr val="bg1">
                    <a:alpha val="70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27769" y="1728426"/>
              <a:ext cx="3187091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0" b="1" spc="-150" dirty="0">
                  <a:solidFill>
                    <a:schemeClr val="accent2">
                      <a:lumMod val="60000"/>
                      <a:lumOff val="40000"/>
                      <a:alpha val="70000"/>
                    </a:schemeClr>
                  </a:solidFill>
                  <a:latin typeface="+mj-lt"/>
                  <a:ea typeface="THE명품고딕L" panose="02020603020101020101" pitchFamily="18" charset="-127"/>
                </a:rPr>
                <a:t>Part </a:t>
              </a:r>
              <a:r>
                <a:rPr lang="en-US" altLang="ko-KR" sz="8000" b="1" spc="-150" dirty="0" smtClean="0">
                  <a:solidFill>
                    <a:schemeClr val="accent2">
                      <a:lumMod val="60000"/>
                      <a:lumOff val="40000"/>
                      <a:alpha val="70000"/>
                    </a:schemeClr>
                  </a:solidFill>
                  <a:latin typeface="+mj-lt"/>
                  <a:ea typeface="THE명품고딕L" panose="02020603020101020101" pitchFamily="18" charset="-127"/>
                </a:rPr>
                <a:t>0.</a:t>
              </a:r>
              <a:endParaRPr lang="ko-KR" altLang="en-US" sz="8000" b="1" spc="-150" dirty="0">
                <a:solidFill>
                  <a:schemeClr val="accent2">
                    <a:lumMod val="60000"/>
                    <a:lumOff val="40000"/>
                    <a:alpha val="70000"/>
                  </a:schemeClr>
                </a:solidFill>
                <a:latin typeface="+mj-lt"/>
                <a:ea typeface="THE명품고딕L" panose="02020603020101020101" pitchFamily="18" charset="-127"/>
              </a:endParaRPr>
            </a:p>
          </p:txBody>
        </p:sp>
        <p:cxnSp>
          <p:nvCxnSpPr>
            <p:cNvPr id="5" name="직선 연결선 4"/>
            <p:cNvCxnSpPr/>
            <p:nvPr/>
          </p:nvCxnSpPr>
          <p:spPr>
            <a:xfrm>
              <a:off x="635000" y="2946400"/>
              <a:ext cx="508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9715499" y="6505575"/>
            <a:ext cx="24064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bg1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89856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608523" y="652394"/>
            <a:ext cx="6270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accent4"/>
                </a:solidFill>
              </a:rPr>
              <a:t>1.1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232627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spc="-150" dirty="0">
                <a:solidFill>
                  <a:schemeClr val="accent4"/>
                </a:solidFill>
                <a:latin typeface="+mj-ea"/>
                <a:ea typeface="+mj-ea"/>
              </a:rPr>
              <a:t>기본 </a:t>
            </a:r>
            <a:r>
              <a:rPr lang="ko-KR" altLang="en-US" sz="3000" spc="-150" dirty="0" err="1">
                <a:solidFill>
                  <a:schemeClr val="accent4"/>
                </a:solidFill>
                <a:latin typeface="+mj-ea"/>
                <a:ea typeface="+mj-ea"/>
              </a:rPr>
              <a:t>인적사항</a:t>
            </a:r>
            <a:endParaRPr lang="ko-KR" altLang="en-US" sz="3000" spc="-150" dirty="0">
              <a:solidFill>
                <a:schemeClr val="accent4"/>
              </a:solidFill>
              <a:latin typeface="+mj-ea"/>
              <a:ea typeface="+mj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89252" y="1180991"/>
            <a:ext cx="18069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4"/>
                </a:solidFill>
              </a:rPr>
              <a:t>Personal Information</a:t>
            </a:r>
            <a:endParaRPr lang="ko-KR" altLang="en-US" sz="1400" dirty="0">
              <a:solidFill>
                <a:schemeClr val="accent4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289252" y="2024688"/>
            <a:ext cx="1965248" cy="243301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1075722"/>
              </p:ext>
            </p:extLst>
          </p:nvPr>
        </p:nvGraphicFramePr>
        <p:xfrm>
          <a:off x="4511675" y="2024688"/>
          <a:ext cx="7337424" cy="249723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8530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10700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995364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580754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994361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25298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681619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474445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813435" algn="l"/>
                          <a:tab pos="101600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  <a:tab pos="15240000" algn="l"/>
                          <a:tab pos="15748000" algn="l"/>
                        </a:tabLst>
                      </a:pPr>
                      <a:r>
                        <a:rPr lang="ko-KR" sz="1400" kern="100" dirty="0">
                          <a:solidFill>
                            <a:schemeClr val="bg1"/>
                          </a:solidFill>
                          <a:effectLst/>
                        </a:rPr>
                        <a:t>이름</a:t>
                      </a:r>
                      <a:endParaRPr lang="ko-KR" sz="1400" b="1" kern="100" dirty="0">
                        <a:solidFill>
                          <a:schemeClr val="bg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맑은 고딕" panose="020B0503020000020004" pitchFamily="50" charset="-127"/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R="31750" algn="just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08000" algn="l"/>
                          <a:tab pos="101600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  <a:tab pos="15240000" algn="l"/>
                          <a:tab pos="15748000" algn="l"/>
                        </a:tabLst>
                      </a:pPr>
                      <a:r>
                        <a:rPr lang="ko-KR" altLang="en-US" sz="1400" kern="10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맑은 고딕" panose="020B0503020000020004" pitchFamily="50" charset="-127"/>
                        </a:rPr>
                        <a:t>정인아</a:t>
                      </a:r>
                      <a:endParaRPr lang="ko-KR" sz="1400" kern="10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813435" algn="l"/>
                          <a:tab pos="101600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  <a:tab pos="15240000" algn="l"/>
                          <a:tab pos="15748000" algn="l"/>
                        </a:tabLst>
                      </a:pPr>
                      <a:r>
                        <a:rPr lang="ko-KR" sz="1400" kern="100" dirty="0">
                          <a:solidFill>
                            <a:schemeClr val="bg1"/>
                          </a:solidFill>
                          <a:effectLst/>
                        </a:rPr>
                        <a:t>영문</a:t>
                      </a:r>
                      <a:endParaRPr lang="ko-KR" sz="1400" b="1" kern="100" dirty="0">
                        <a:solidFill>
                          <a:schemeClr val="bg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R="31750" algn="just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08000" algn="l"/>
                          <a:tab pos="101600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  <a:tab pos="15240000" algn="l"/>
                          <a:tab pos="15748000" algn="l"/>
                        </a:tabLst>
                      </a:pPr>
                      <a:r>
                        <a:rPr lang="en-US" sz="1400" kern="100" dirty="0">
                          <a:effectLst/>
                        </a:rPr>
                        <a:t> </a:t>
                      </a:r>
                      <a:r>
                        <a:rPr lang="en-US" sz="1400" kern="100" dirty="0" smtClean="0">
                          <a:effectLst/>
                        </a:rPr>
                        <a:t>Ina</a:t>
                      </a:r>
                      <a:r>
                        <a:rPr lang="en-US" sz="1400" kern="100" baseline="0" dirty="0" smtClean="0">
                          <a:effectLst/>
                        </a:rPr>
                        <a:t> Jung</a:t>
                      </a:r>
                      <a:endParaRPr lang="ko-KR" sz="1400" kern="10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813435" algn="l"/>
                          <a:tab pos="101600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  <a:tab pos="15240000" algn="l"/>
                          <a:tab pos="15748000" algn="l"/>
                        </a:tabLst>
                      </a:pPr>
                      <a:r>
                        <a:rPr lang="ko-KR" sz="1400" kern="100" dirty="0">
                          <a:solidFill>
                            <a:schemeClr val="bg1"/>
                          </a:solidFill>
                          <a:effectLst/>
                        </a:rPr>
                        <a:t>한문</a:t>
                      </a:r>
                      <a:endParaRPr lang="ko-KR" sz="1400" b="1" kern="100" dirty="0">
                        <a:solidFill>
                          <a:schemeClr val="bg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R="31750" algn="just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08000" algn="l"/>
                          <a:tab pos="101600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  <a:tab pos="15240000" algn="l"/>
                          <a:tab pos="15748000" algn="l"/>
                        </a:tabLst>
                      </a:pPr>
                      <a:r>
                        <a:rPr lang="en-US" sz="1400" kern="100" dirty="0">
                          <a:effectLst/>
                        </a:rPr>
                        <a:t> </a:t>
                      </a:r>
                      <a:r>
                        <a:rPr lang="ko-KR" altLang="en-US" sz="1400" kern="100" dirty="0" smtClean="0">
                          <a:effectLst/>
                        </a:rPr>
                        <a:t>鄭仁兒</a:t>
                      </a:r>
                      <a:endParaRPr lang="ko-KR" sz="1400" kern="10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74445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813435" algn="l"/>
                          <a:tab pos="101600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  <a:tab pos="15240000" algn="l"/>
                          <a:tab pos="15748000" algn="l"/>
                        </a:tabLst>
                      </a:pPr>
                      <a:r>
                        <a:rPr lang="ko-KR" altLang="en-US" sz="1400" kern="100" dirty="0">
                          <a:solidFill>
                            <a:schemeClr val="bg1"/>
                          </a:solidFill>
                          <a:effectLst/>
                        </a:rPr>
                        <a:t>생년월일</a:t>
                      </a:r>
                      <a:endParaRPr lang="ko-KR" sz="1400" b="1" kern="100" dirty="0">
                        <a:solidFill>
                          <a:schemeClr val="bg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맑은 고딕" panose="020B0503020000020004" pitchFamily="50" charset="-127"/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R="31750" algn="just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08000" algn="l"/>
                          <a:tab pos="101600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  <a:tab pos="15240000" algn="l"/>
                          <a:tab pos="15748000" algn="l"/>
                        </a:tabLst>
                      </a:pPr>
                      <a:r>
                        <a:rPr lang="en-US" sz="1400" kern="100" dirty="0" smtClean="0">
                          <a:effectLst/>
                        </a:rPr>
                        <a:t>1992</a:t>
                      </a:r>
                      <a:r>
                        <a:rPr lang="ko-KR" altLang="en-US" sz="1400" kern="100" dirty="0" smtClean="0">
                          <a:effectLst/>
                        </a:rPr>
                        <a:t>년 </a:t>
                      </a:r>
                      <a:r>
                        <a:rPr lang="en-US" sz="1400" kern="100" dirty="0" smtClean="0">
                          <a:effectLst/>
                        </a:rPr>
                        <a:t>06 </a:t>
                      </a:r>
                      <a:r>
                        <a:rPr lang="ko-KR" altLang="en-US" sz="1400" kern="100" dirty="0" smtClean="0">
                          <a:effectLst/>
                        </a:rPr>
                        <a:t>월 </a:t>
                      </a:r>
                      <a:r>
                        <a:rPr lang="en-US" sz="1400" kern="100" dirty="0" smtClean="0">
                          <a:effectLst/>
                        </a:rPr>
                        <a:t>01 </a:t>
                      </a:r>
                      <a:r>
                        <a:rPr lang="ko-KR" altLang="en-US" sz="1400" kern="100" dirty="0" smtClean="0">
                          <a:effectLst/>
                        </a:rPr>
                        <a:t>일</a:t>
                      </a:r>
                      <a:r>
                        <a:rPr lang="en-US" sz="1400" kern="100" dirty="0" smtClean="0">
                          <a:effectLst/>
                        </a:rPr>
                        <a:t> </a:t>
                      </a:r>
                      <a:endParaRPr lang="ko-KR" sz="1400" kern="10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813435" algn="l"/>
                          <a:tab pos="101600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  <a:tab pos="15240000" algn="l"/>
                          <a:tab pos="15748000" algn="l"/>
                        </a:tabLst>
                      </a:pPr>
                      <a:r>
                        <a:rPr lang="ko-KR" sz="1400" kern="100" dirty="0">
                          <a:solidFill>
                            <a:schemeClr val="bg1"/>
                          </a:solidFill>
                          <a:effectLst/>
                        </a:rPr>
                        <a:t>나이</a:t>
                      </a:r>
                      <a:endParaRPr lang="ko-KR" sz="1400" b="1" kern="100" dirty="0">
                        <a:solidFill>
                          <a:schemeClr val="bg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R="31750" algn="just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08000" algn="l"/>
                          <a:tab pos="101600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  <a:tab pos="15240000" algn="l"/>
                          <a:tab pos="15748000" algn="l"/>
                        </a:tabLst>
                      </a:pPr>
                      <a:r>
                        <a:rPr lang="en-US" sz="1400" kern="100" dirty="0">
                          <a:effectLst/>
                        </a:rPr>
                        <a:t> </a:t>
                      </a:r>
                      <a:r>
                        <a:rPr lang="en-US" sz="1400" kern="10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30</a:t>
                      </a:r>
                      <a:endParaRPr lang="en-US" sz="1400" kern="100" dirty="0" smtClean="0">
                        <a:effectLst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91727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813435" algn="l"/>
                          <a:tab pos="101600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  <a:tab pos="15240000" algn="l"/>
                          <a:tab pos="15748000" algn="l"/>
                        </a:tabLst>
                      </a:pPr>
                      <a:r>
                        <a:rPr lang="ko-KR" sz="1400" kern="100" dirty="0">
                          <a:solidFill>
                            <a:schemeClr val="bg1"/>
                          </a:solidFill>
                          <a:effectLst/>
                        </a:rPr>
                        <a:t>휴대폰</a:t>
                      </a:r>
                      <a:endParaRPr lang="ko-KR" sz="1400" b="1" kern="100" dirty="0">
                        <a:solidFill>
                          <a:schemeClr val="bg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맑은 고딕" panose="020B0503020000020004" pitchFamily="50" charset="-127"/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R="31750" algn="just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08000" algn="l"/>
                          <a:tab pos="101600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  <a:tab pos="15240000" algn="l"/>
                          <a:tab pos="15748000" algn="l"/>
                        </a:tabLst>
                      </a:pPr>
                      <a:endParaRPr lang="ko-KR" sz="1400" kern="10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813435" algn="l"/>
                          <a:tab pos="101600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  <a:tab pos="15240000" algn="l"/>
                          <a:tab pos="15748000" algn="l"/>
                        </a:tabLst>
                      </a:pPr>
                      <a:r>
                        <a:rPr lang="ko-KR" sz="1400" kern="100" dirty="0">
                          <a:solidFill>
                            <a:schemeClr val="bg1"/>
                          </a:solidFill>
                          <a:effectLst/>
                        </a:rPr>
                        <a:t>전화번호</a:t>
                      </a:r>
                      <a:endParaRPr lang="ko-KR" sz="1400" b="1" kern="100" dirty="0">
                        <a:solidFill>
                          <a:schemeClr val="bg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 dirty="0" smtClean="0">
                          <a:effectLst/>
                        </a:rPr>
                        <a:t>010-6567-5303</a:t>
                      </a:r>
                      <a:endParaRPr lang="ko-KR" sz="16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 dirty="0">
                          <a:effectLst/>
                        </a:rPr>
                        <a:t> </a:t>
                      </a:r>
                      <a:endParaRPr lang="ko-KR" sz="16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74445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813435" algn="l"/>
                          <a:tab pos="101600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  <a:tab pos="15240000" algn="l"/>
                          <a:tab pos="15748000" algn="l"/>
                        </a:tabLst>
                      </a:pP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</a:rPr>
                        <a:t>E - mail</a:t>
                      </a:r>
                      <a:endParaRPr lang="ko-KR" sz="1400" b="1" kern="100" dirty="0">
                        <a:solidFill>
                          <a:schemeClr val="bg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맑은 고딕" panose="020B0503020000020004" pitchFamily="50" charset="-127"/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R="31750" algn="just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08000" algn="l"/>
                          <a:tab pos="101600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  <a:tab pos="15240000" algn="l"/>
                          <a:tab pos="15748000" algn="l"/>
                        </a:tabLst>
                      </a:pPr>
                      <a:r>
                        <a:rPr lang="en-US" altLang="ko-KR" sz="1400" kern="10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맑은 고딕" panose="020B0503020000020004" pitchFamily="50" charset="-127"/>
                        </a:rPr>
                        <a:t>dlsdk0601@gmail.com</a:t>
                      </a:r>
                      <a:endParaRPr lang="ko-KR" sz="1400" kern="10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813435" algn="l"/>
                          <a:tab pos="101600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  <a:tab pos="15240000" algn="l"/>
                          <a:tab pos="15748000" algn="l"/>
                        </a:tabLst>
                      </a:pP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</a:rPr>
                        <a:t>SNS</a:t>
                      </a:r>
                      <a:endParaRPr lang="ko-KR" sz="1400" b="1" kern="100" dirty="0">
                        <a:solidFill>
                          <a:schemeClr val="bg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R="31750" algn="just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08000" algn="l"/>
                          <a:tab pos="101600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  <a:tab pos="15240000" algn="l"/>
                          <a:tab pos="15748000" algn="l"/>
                        </a:tabLst>
                      </a:pPr>
                      <a:endParaRPr lang="ko-KR" sz="1400" kern="10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74445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813435" algn="l"/>
                          <a:tab pos="101600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  <a:tab pos="15240000" algn="l"/>
                          <a:tab pos="15748000" algn="l"/>
                        </a:tabLst>
                      </a:pPr>
                      <a:r>
                        <a:rPr lang="ko-KR" sz="1400" kern="100" dirty="0">
                          <a:solidFill>
                            <a:schemeClr val="bg1"/>
                          </a:solidFill>
                          <a:effectLst/>
                        </a:rPr>
                        <a:t>주소</a:t>
                      </a:r>
                      <a:endParaRPr lang="ko-KR" sz="1400" b="1" kern="100" dirty="0">
                        <a:solidFill>
                          <a:schemeClr val="bg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맑은 고딕" panose="020B0503020000020004" pitchFamily="50" charset="-127"/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 gridSpan="6">
                  <a:txBody>
                    <a:bodyPr/>
                    <a:lstStyle/>
                    <a:p>
                      <a:pPr marR="31750" algn="just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08000" algn="l"/>
                          <a:tab pos="101600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  <a:tab pos="15240000" algn="l"/>
                          <a:tab pos="15748000" algn="l"/>
                        </a:tabLst>
                      </a:pPr>
                      <a:r>
                        <a:rPr lang="en-US" sz="1400" kern="100" dirty="0">
                          <a:effectLst/>
                        </a:rPr>
                        <a:t> </a:t>
                      </a:r>
                      <a:r>
                        <a:rPr lang="ko-KR" altLang="en-US" sz="1400" kern="100" dirty="0" smtClean="0">
                          <a:effectLst/>
                        </a:rPr>
                        <a:t>서울특별시 강남구 강남대로</a:t>
                      </a:r>
                      <a:endParaRPr lang="ko-KR" sz="1400" kern="10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6327091"/>
              </p:ext>
            </p:extLst>
          </p:nvPr>
        </p:nvGraphicFramePr>
        <p:xfrm>
          <a:off x="2276552" y="4663281"/>
          <a:ext cx="9572547" cy="168402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00249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65225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316832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600966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273685">
                <a:tc gridSpan="4">
                  <a:txBody>
                    <a:bodyPr/>
                    <a:lstStyle/>
                    <a:p>
                      <a:pPr algn="just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200" kern="0" dirty="0">
                          <a:effectLst/>
                        </a:rPr>
                        <a:t>학력사항</a:t>
                      </a:r>
                      <a:r>
                        <a:rPr lang="ko-KR" sz="1400" kern="100" dirty="0">
                          <a:effectLst/>
                        </a:rPr>
                        <a:t> </a:t>
                      </a:r>
                      <a:r>
                        <a:rPr lang="en-US" sz="1200" kern="0" dirty="0">
                          <a:effectLst/>
                        </a:rPr>
                        <a:t>(</a:t>
                      </a:r>
                      <a:r>
                        <a:rPr lang="ko-KR" sz="1200" kern="0" dirty="0">
                          <a:effectLst/>
                        </a:rPr>
                        <a:t>최종학력</a:t>
                      </a:r>
                      <a:r>
                        <a:rPr lang="en-US" sz="1200" kern="0" dirty="0">
                          <a:effectLst/>
                        </a:rPr>
                        <a:t>:</a:t>
                      </a:r>
                      <a:r>
                        <a:rPr lang="en-US" sz="1200" kern="100" dirty="0">
                          <a:effectLst/>
                        </a:rPr>
                        <a:t> </a:t>
                      </a:r>
                      <a:r>
                        <a:rPr lang="en-US" sz="1200" kern="0" dirty="0">
                          <a:effectLst/>
                        </a:rPr>
                        <a:t>OO</a:t>
                      </a:r>
                      <a:r>
                        <a:rPr lang="ko-KR" sz="1200" kern="0" dirty="0">
                          <a:effectLst/>
                        </a:rPr>
                        <a:t>대학교</a:t>
                      </a:r>
                      <a:r>
                        <a:rPr lang="en-US" sz="1200" kern="0" dirty="0">
                          <a:effectLst/>
                        </a:rPr>
                        <a:t>(4</a:t>
                      </a:r>
                      <a:r>
                        <a:rPr lang="ko-KR" sz="1200" kern="0" dirty="0">
                          <a:effectLst/>
                        </a:rPr>
                        <a:t>년</a:t>
                      </a:r>
                      <a:r>
                        <a:rPr lang="en-US" sz="1200" kern="0" dirty="0">
                          <a:effectLst/>
                        </a:rPr>
                        <a:t>)</a:t>
                      </a:r>
                      <a:r>
                        <a:rPr lang="en-US" sz="1200" kern="100" dirty="0">
                          <a:effectLst/>
                        </a:rPr>
                        <a:t> </a:t>
                      </a:r>
                      <a:r>
                        <a:rPr lang="ko-KR" sz="1200" kern="0" dirty="0">
                          <a:effectLst/>
                        </a:rPr>
                        <a:t>졸업</a:t>
                      </a:r>
                      <a:r>
                        <a:rPr lang="en-US" sz="1200" kern="0" dirty="0">
                          <a:effectLst/>
                        </a:rPr>
                        <a:t>)</a:t>
                      </a:r>
                      <a:endParaRPr lang="ko-KR" sz="16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73685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08000" algn="l"/>
                          <a:tab pos="101600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  <a:tab pos="15240000" algn="l"/>
                          <a:tab pos="15748000" algn="l"/>
                        </a:tabLst>
                      </a:pPr>
                      <a:r>
                        <a:rPr lang="ko-KR" sz="1400" b="0" kern="100" dirty="0" smtClean="0">
                          <a:solidFill>
                            <a:schemeClr val="bg1"/>
                          </a:solidFill>
                          <a:effectLst/>
                          <a:latin typeface="+mj-ea"/>
                          <a:ea typeface="+mj-ea"/>
                        </a:rPr>
                        <a:t>재학기간</a:t>
                      </a:r>
                      <a:endParaRPr lang="ko-KR" sz="1400" b="0" kern="100" dirty="0">
                        <a:solidFill>
                          <a:schemeClr val="bg1"/>
                        </a:solidFill>
                        <a:effectLst/>
                        <a:latin typeface="+mj-ea"/>
                        <a:ea typeface="+mj-ea"/>
                        <a:cs typeface="맑은 고딕" panose="020B0503020000020004" pitchFamily="50" charset="-127"/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08000" algn="l"/>
                          <a:tab pos="101600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  <a:tab pos="15240000" algn="l"/>
                          <a:tab pos="15748000" algn="l"/>
                        </a:tabLst>
                      </a:pPr>
                      <a:r>
                        <a:rPr lang="ko-KR" sz="1400" b="0" kern="100" dirty="0">
                          <a:solidFill>
                            <a:schemeClr val="bg1"/>
                          </a:solidFill>
                          <a:effectLst/>
                          <a:latin typeface="+mj-ea"/>
                          <a:ea typeface="+mj-ea"/>
                        </a:rPr>
                        <a:t>학교명 및 전공</a:t>
                      </a:r>
                      <a:endParaRPr lang="ko-KR" sz="1400" b="0" kern="100" dirty="0">
                        <a:solidFill>
                          <a:schemeClr val="bg1"/>
                        </a:solidFill>
                        <a:effectLst/>
                        <a:latin typeface="+mj-ea"/>
                        <a:ea typeface="+mj-ea"/>
                        <a:cs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08000" algn="l"/>
                          <a:tab pos="101600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  <a:tab pos="15240000" algn="l"/>
                          <a:tab pos="15748000" algn="l"/>
                        </a:tabLst>
                      </a:pPr>
                      <a:r>
                        <a:rPr lang="ko-KR" sz="1400" b="0" kern="100" dirty="0">
                          <a:solidFill>
                            <a:schemeClr val="bg1"/>
                          </a:solidFill>
                          <a:effectLst/>
                          <a:latin typeface="+mj-ea"/>
                          <a:ea typeface="+mj-ea"/>
                        </a:rPr>
                        <a:t>학점</a:t>
                      </a:r>
                      <a:endParaRPr lang="ko-KR" sz="1400" b="0" kern="100" dirty="0">
                        <a:solidFill>
                          <a:schemeClr val="bg1"/>
                        </a:solidFill>
                        <a:effectLst/>
                        <a:latin typeface="+mj-ea"/>
                        <a:ea typeface="+mj-ea"/>
                        <a:cs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08000" algn="l"/>
                          <a:tab pos="101600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  <a:tab pos="15240000" algn="l"/>
                          <a:tab pos="15748000" algn="l"/>
                        </a:tabLst>
                      </a:pPr>
                      <a:r>
                        <a:rPr lang="ko-KR" sz="1400" b="0" kern="100" dirty="0">
                          <a:solidFill>
                            <a:schemeClr val="bg1"/>
                          </a:solidFill>
                          <a:effectLst/>
                          <a:latin typeface="+mj-ea"/>
                          <a:ea typeface="+mj-ea"/>
                        </a:rPr>
                        <a:t>구분</a:t>
                      </a:r>
                      <a:endParaRPr lang="ko-KR" sz="1400" b="0" kern="100" dirty="0">
                        <a:solidFill>
                          <a:schemeClr val="bg1"/>
                        </a:solidFill>
                        <a:effectLst/>
                        <a:latin typeface="+mj-ea"/>
                        <a:ea typeface="+mj-ea"/>
                        <a:cs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73685">
                <a:tc>
                  <a:txBody>
                    <a:bodyPr/>
                    <a:lstStyle/>
                    <a:p>
                      <a:pPr marR="31750" algn="just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08000" algn="l"/>
                          <a:tab pos="101600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  <a:tab pos="15240000" algn="l"/>
                          <a:tab pos="15748000" algn="l"/>
                        </a:tabLst>
                      </a:pPr>
                      <a:r>
                        <a:rPr lang="en-US" sz="1400" kern="100" dirty="0" smtClean="0">
                          <a:effectLst/>
                        </a:rPr>
                        <a:t>2011.03</a:t>
                      </a:r>
                      <a:r>
                        <a:rPr lang="en-US" sz="1400" kern="100" baseline="0" dirty="0" smtClean="0">
                          <a:effectLst/>
                        </a:rPr>
                        <a:t> ~ 2015.03</a:t>
                      </a:r>
                      <a:endParaRPr lang="ko-KR" sz="1400" kern="10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맑은 고딕" panose="020B0503020000020004" pitchFamily="50" charset="-127"/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R="31750" algn="just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08000" algn="l"/>
                          <a:tab pos="101600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  <a:tab pos="15240000" algn="l"/>
                          <a:tab pos="15748000" algn="l"/>
                        </a:tabLst>
                      </a:pPr>
                      <a:r>
                        <a:rPr lang="ko-KR" altLang="en-US" sz="1400" kern="100" dirty="0" smtClean="0">
                          <a:effectLst/>
                        </a:rPr>
                        <a:t>경성</a:t>
                      </a:r>
                      <a:r>
                        <a:rPr lang="ko-KR" sz="1400" kern="100" dirty="0" smtClean="0">
                          <a:effectLst/>
                        </a:rPr>
                        <a:t>대학교</a:t>
                      </a:r>
                      <a:r>
                        <a:rPr lang="en-US" sz="1400" kern="100" dirty="0" smtClean="0">
                          <a:effectLst/>
                        </a:rPr>
                        <a:t> </a:t>
                      </a:r>
                      <a:r>
                        <a:rPr lang="ko-KR" altLang="en-US" sz="1400" kern="100" dirty="0" err="1" smtClean="0">
                          <a:effectLst/>
                        </a:rPr>
                        <a:t>메카트로닉스공</a:t>
                      </a:r>
                      <a:r>
                        <a:rPr lang="ko-KR" sz="1400" kern="100" dirty="0" err="1" smtClean="0">
                          <a:effectLst/>
                        </a:rPr>
                        <a:t>학과</a:t>
                      </a:r>
                      <a:endParaRPr lang="ko-KR" sz="1400" kern="10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R="31750" algn="just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08000" algn="l"/>
                          <a:tab pos="101600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  <a:tab pos="15240000" algn="l"/>
                          <a:tab pos="15748000" algn="l"/>
                        </a:tabLst>
                      </a:pPr>
                      <a:r>
                        <a:rPr lang="en-US" sz="1400" kern="100" dirty="0">
                          <a:effectLst/>
                        </a:rPr>
                        <a:t> </a:t>
                      </a:r>
                      <a:endParaRPr lang="ko-KR" sz="1400" kern="10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R="31750" algn="just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08000" algn="l"/>
                          <a:tab pos="101600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  <a:tab pos="15240000" algn="l"/>
                          <a:tab pos="15748000" algn="l"/>
                        </a:tabLst>
                      </a:pPr>
                      <a:r>
                        <a:rPr lang="ko-KR" altLang="en-US" sz="1400" kern="1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중퇴</a:t>
                      </a:r>
                      <a:endParaRPr lang="ko-KR" sz="1400" kern="10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73685">
                <a:tc>
                  <a:txBody>
                    <a:bodyPr/>
                    <a:lstStyle/>
                    <a:p>
                      <a:pPr marR="31750" algn="just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08000" algn="l"/>
                          <a:tab pos="101600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  <a:tab pos="15240000" algn="l"/>
                          <a:tab pos="15748000" algn="l"/>
                        </a:tabLst>
                      </a:pPr>
                      <a:r>
                        <a:rPr lang="en-US" altLang="ko-KR" sz="1400" kern="1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2019.10 </a:t>
                      </a:r>
                      <a:r>
                        <a:rPr lang="en-US" altLang="ko-KR" sz="1400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~ 2021.03</a:t>
                      </a:r>
                      <a:endParaRPr lang="ko-KR" sz="1400" kern="10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맑은 고딕" panose="020B0503020000020004" pitchFamily="50" charset="-127"/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R="31750" algn="just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08000" algn="l"/>
                          <a:tab pos="101600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  <a:tab pos="15240000" algn="l"/>
                          <a:tab pos="15748000" algn="l"/>
                        </a:tabLst>
                      </a:pPr>
                      <a:r>
                        <a:rPr lang="en-US" altLang="ko-KR" sz="1400" kern="10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맑은 고딕" panose="020B0503020000020004" pitchFamily="50" charset="-127"/>
                        </a:rPr>
                        <a:t>Bochum-</a:t>
                      </a:r>
                      <a:r>
                        <a:rPr lang="en-US" altLang="ko-KR" sz="1400" kern="100" dirty="0" err="1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맑은 고딕" panose="020B0503020000020004" pitchFamily="50" charset="-127"/>
                        </a:rPr>
                        <a:t>Hochschule</a:t>
                      </a:r>
                      <a:endParaRPr lang="ko-KR" sz="1400" kern="10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R="31750" algn="just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08000" algn="l"/>
                          <a:tab pos="101600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  <a:tab pos="15240000" algn="l"/>
                          <a:tab pos="15748000" algn="l"/>
                        </a:tabLst>
                      </a:pPr>
                      <a:r>
                        <a:rPr lang="en-US" sz="1400" kern="100" dirty="0">
                          <a:effectLst/>
                        </a:rPr>
                        <a:t> </a:t>
                      </a:r>
                      <a:endParaRPr lang="ko-KR" sz="1400" kern="10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R="31750" algn="just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08000" algn="l"/>
                          <a:tab pos="101600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  <a:tab pos="15240000" algn="l"/>
                          <a:tab pos="15748000" algn="l"/>
                        </a:tabLst>
                      </a:pPr>
                      <a:r>
                        <a:rPr lang="ko-KR" altLang="en-US" sz="1400" kern="100" dirty="0" smtClean="0">
                          <a:effectLst/>
                        </a:rPr>
                        <a:t>중퇴</a:t>
                      </a:r>
                      <a:endParaRPr lang="ko-KR" sz="1400" kern="10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73685">
                <a:tc>
                  <a:txBody>
                    <a:bodyPr/>
                    <a:lstStyle/>
                    <a:p>
                      <a:pPr marR="31750" algn="just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08000" algn="l"/>
                          <a:tab pos="101600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  <a:tab pos="15240000" algn="l"/>
                          <a:tab pos="15748000" algn="l"/>
                        </a:tabLst>
                      </a:pPr>
                      <a:r>
                        <a:rPr lang="en-US" sz="1400" kern="100">
                          <a:effectLst/>
                        </a:rPr>
                        <a:t> </a:t>
                      </a:r>
                      <a:endParaRPr lang="ko-KR" sz="1400" kern="10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맑은 고딕" panose="020B0503020000020004" pitchFamily="50" charset="-127"/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R="31750" algn="just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08000" algn="l"/>
                          <a:tab pos="101600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  <a:tab pos="15240000" algn="l"/>
                          <a:tab pos="15748000" algn="l"/>
                        </a:tabLst>
                      </a:pPr>
                      <a:r>
                        <a:rPr lang="en-US" sz="1400" kern="100" dirty="0">
                          <a:effectLst/>
                        </a:rPr>
                        <a:t> </a:t>
                      </a:r>
                      <a:endParaRPr lang="ko-KR" sz="1400" kern="10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R="31750" algn="just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08000" algn="l"/>
                          <a:tab pos="101600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  <a:tab pos="15240000" algn="l"/>
                          <a:tab pos="15748000" algn="l"/>
                        </a:tabLst>
                      </a:pPr>
                      <a:r>
                        <a:rPr lang="en-US" sz="1400" kern="100">
                          <a:effectLst/>
                        </a:rPr>
                        <a:t> </a:t>
                      </a:r>
                      <a:endParaRPr lang="ko-KR" sz="1400" kern="10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R="31750" algn="just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08000" algn="l"/>
                          <a:tab pos="101600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  <a:tab pos="15240000" algn="l"/>
                          <a:tab pos="15748000" algn="l"/>
                        </a:tabLst>
                      </a:pPr>
                      <a:r>
                        <a:rPr lang="en-US" sz="1400" kern="100" dirty="0">
                          <a:effectLst/>
                        </a:rPr>
                        <a:t> </a:t>
                      </a:r>
                      <a:endParaRPr lang="ko-KR" sz="1400" kern="10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3074" name="Picture 2" descr="D:\인아\KakaoTalk_20210713_011704996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9252" y="2024688"/>
            <a:ext cx="1965248" cy="2433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8494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531578" y="652394"/>
            <a:ext cx="7040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accent4"/>
                </a:solidFill>
              </a:rPr>
              <a:t>1.4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369203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spc="-150" dirty="0" smtClean="0">
                <a:solidFill>
                  <a:schemeClr val="accent4"/>
                </a:solidFill>
                <a:latin typeface="+mj-ea"/>
                <a:ea typeface="+mj-ea"/>
              </a:rPr>
              <a:t>개발 프로그램 </a:t>
            </a:r>
            <a:r>
              <a:rPr lang="ko-KR" altLang="en-US" sz="3000" spc="-150" dirty="0">
                <a:solidFill>
                  <a:schemeClr val="accent4"/>
                </a:solidFill>
                <a:latin typeface="+mj-ea"/>
                <a:ea typeface="+mj-ea"/>
              </a:rPr>
              <a:t>숙련도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289252" y="1180991"/>
            <a:ext cx="40543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150" dirty="0" smtClean="0">
                <a:solidFill>
                  <a:schemeClr val="accent4"/>
                </a:solidFill>
              </a:rPr>
              <a:t>프로젝</a:t>
            </a:r>
            <a:r>
              <a:rPr lang="ko-KR" altLang="en-US" sz="1400" spc="-150" dirty="0">
                <a:solidFill>
                  <a:schemeClr val="accent4"/>
                </a:solidFill>
              </a:rPr>
              <a:t>트</a:t>
            </a:r>
            <a:r>
              <a:rPr lang="ko-KR" altLang="en-US" sz="1400" spc="-150" dirty="0" smtClean="0">
                <a:solidFill>
                  <a:schemeClr val="accent4"/>
                </a:solidFill>
              </a:rPr>
              <a:t> 수행 시 </a:t>
            </a:r>
            <a:r>
              <a:rPr lang="ko-KR" altLang="en-US" sz="1400" spc="-150" dirty="0">
                <a:solidFill>
                  <a:schemeClr val="accent4"/>
                </a:solidFill>
              </a:rPr>
              <a:t>자주 사용되는 프로그램의 숙련도 표시</a:t>
            </a:r>
          </a:p>
        </p:txBody>
      </p:sp>
      <p:sp>
        <p:nvSpPr>
          <p:cNvPr id="20" name="타원 19"/>
          <p:cNvSpPr/>
          <p:nvPr/>
        </p:nvSpPr>
        <p:spPr>
          <a:xfrm>
            <a:off x="5210598" y="2804529"/>
            <a:ext cx="370449" cy="3704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3" name="타원 22"/>
          <p:cNvSpPr/>
          <p:nvPr/>
        </p:nvSpPr>
        <p:spPr>
          <a:xfrm>
            <a:off x="5689925" y="2804529"/>
            <a:ext cx="370449" cy="3704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5" name="타원 24"/>
          <p:cNvSpPr/>
          <p:nvPr/>
        </p:nvSpPr>
        <p:spPr>
          <a:xfrm>
            <a:off x="6169251" y="2804529"/>
            <a:ext cx="370449" cy="3704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7" name="타원 26"/>
          <p:cNvSpPr/>
          <p:nvPr/>
        </p:nvSpPr>
        <p:spPr>
          <a:xfrm>
            <a:off x="6648578" y="2804529"/>
            <a:ext cx="370449" cy="3704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8" name="타원 27"/>
          <p:cNvSpPr/>
          <p:nvPr/>
        </p:nvSpPr>
        <p:spPr>
          <a:xfrm>
            <a:off x="7127904" y="2804529"/>
            <a:ext cx="370449" cy="3704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9" name="타원 28"/>
          <p:cNvSpPr/>
          <p:nvPr/>
        </p:nvSpPr>
        <p:spPr>
          <a:xfrm>
            <a:off x="7607231" y="2804529"/>
            <a:ext cx="370449" cy="3704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0" name="타원 29"/>
          <p:cNvSpPr/>
          <p:nvPr/>
        </p:nvSpPr>
        <p:spPr>
          <a:xfrm>
            <a:off x="8086557" y="2804529"/>
            <a:ext cx="370449" cy="3704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1" name="타원 30"/>
          <p:cNvSpPr/>
          <p:nvPr/>
        </p:nvSpPr>
        <p:spPr>
          <a:xfrm>
            <a:off x="8565884" y="2804529"/>
            <a:ext cx="370449" cy="3704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5" name="타원 34"/>
          <p:cNvSpPr/>
          <p:nvPr/>
        </p:nvSpPr>
        <p:spPr>
          <a:xfrm>
            <a:off x="5210598" y="3349988"/>
            <a:ext cx="370449" cy="3704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6" name="타원 35"/>
          <p:cNvSpPr/>
          <p:nvPr/>
        </p:nvSpPr>
        <p:spPr>
          <a:xfrm>
            <a:off x="5689925" y="3349988"/>
            <a:ext cx="370449" cy="3704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7" name="타원 36"/>
          <p:cNvSpPr/>
          <p:nvPr/>
        </p:nvSpPr>
        <p:spPr>
          <a:xfrm>
            <a:off x="6169251" y="3349988"/>
            <a:ext cx="370449" cy="3704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8" name="타원 37"/>
          <p:cNvSpPr/>
          <p:nvPr/>
        </p:nvSpPr>
        <p:spPr>
          <a:xfrm>
            <a:off x="6648578" y="3349988"/>
            <a:ext cx="370449" cy="3704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9" name="타원 38"/>
          <p:cNvSpPr/>
          <p:nvPr/>
        </p:nvSpPr>
        <p:spPr>
          <a:xfrm>
            <a:off x="7127904" y="3349988"/>
            <a:ext cx="370449" cy="3704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0" name="타원 39"/>
          <p:cNvSpPr/>
          <p:nvPr/>
        </p:nvSpPr>
        <p:spPr>
          <a:xfrm>
            <a:off x="7607231" y="3349988"/>
            <a:ext cx="370449" cy="3704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1" name="타원 40"/>
          <p:cNvSpPr/>
          <p:nvPr/>
        </p:nvSpPr>
        <p:spPr>
          <a:xfrm>
            <a:off x="8086557" y="3349988"/>
            <a:ext cx="370449" cy="3704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3" name="타원 42"/>
          <p:cNvSpPr/>
          <p:nvPr/>
        </p:nvSpPr>
        <p:spPr>
          <a:xfrm>
            <a:off x="9045210" y="3349988"/>
            <a:ext cx="370449" cy="370449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4" name="타원 43"/>
          <p:cNvSpPr/>
          <p:nvPr/>
        </p:nvSpPr>
        <p:spPr>
          <a:xfrm>
            <a:off x="9524537" y="3349988"/>
            <a:ext cx="370449" cy="370449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6" name="타원 45"/>
          <p:cNvSpPr/>
          <p:nvPr/>
        </p:nvSpPr>
        <p:spPr>
          <a:xfrm>
            <a:off x="5210598" y="3895447"/>
            <a:ext cx="370449" cy="3704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7" name="타원 46"/>
          <p:cNvSpPr/>
          <p:nvPr/>
        </p:nvSpPr>
        <p:spPr>
          <a:xfrm>
            <a:off x="5689925" y="3895447"/>
            <a:ext cx="370449" cy="3704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8" name="타원 47"/>
          <p:cNvSpPr/>
          <p:nvPr/>
        </p:nvSpPr>
        <p:spPr>
          <a:xfrm>
            <a:off x="6169251" y="3895447"/>
            <a:ext cx="370449" cy="3704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9" name="타원 48"/>
          <p:cNvSpPr/>
          <p:nvPr/>
        </p:nvSpPr>
        <p:spPr>
          <a:xfrm>
            <a:off x="6648578" y="3895447"/>
            <a:ext cx="370449" cy="3704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0" name="타원 49"/>
          <p:cNvSpPr/>
          <p:nvPr/>
        </p:nvSpPr>
        <p:spPr>
          <a:xfrm>
            <a:off x="7127904" y="3895447"/>
            <a:ext cx="370449" cy="3704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1" name="타원 50"/>
          <p:cNvSpPr/>
          <p:nvPr/>
        </p:nvSpPr>
        <p:spPr>
          <a:xfrm>
            <a:off x="7607231" y="3895447"/>
            <a:ext cx="370449" cy="3704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2" name="타원 51"/>
          <p:cNvSpPr/>
          <p:nvPr/>
        </p:nvSpPr>
        <p:spPr>
          <a:xfrm>
            <a:off x="8086557" y="3895447"/>
            <a:ext cx="370449" cy="3704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3" name="타원 52"/>
          <p:cNvSpPr/>
          <p:nvPr/>
        </p:nvSpPr>
        <p:spPr>
          <a:xfrm>
            <a:off x="8565884" y="3895447"/>
            <a:ext cx="370449" cy="370449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4" name="타원 53"/>
          <p:cNvSpPr/>
          <p:nvPr/>
        </p:nvSpPr>
        <p:spPr>
          <a:xfrm>
            <a:off x="9045210" y="3895447"/>
            <a:ext cx="370449" cy="370449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5" name="타원 54"/>
          <p:cNvSpPr/>
          <p:nvPr/>
        </p:nvSpPr>
        <p:spPr>
          <a:xfrm>
            <a:off x="9524537" y="3895447"/>
            <a:ext cx="370449" cy="370449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7" name="타원 56"/>
          <p:cNvSpPr/>
          <p:nvPr/>
        </p:nvSpPr>
        <p:spPr>
          <a:xfrm>
            <a:off x="5210598" y="4440906"/>
            <a:ext cx="370449" cy="3704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8" name="타원 57"/>
          <p:cNvSpPr/>
          <p:nvPr/>
        </p:nvSpPr>
        <p:spPr>
          <a:xfrm>
            <a:off x="5689925" y="4440906"/>
            <a:ext cx="370449" cy="3704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9" name="타원 58"/>
          <p:cNvSpPr/>
          <p:nvPr/>
        </p:nvSpPr>
        <p:spPr>
          <a:xfrm>
            <a:off x="6169251" y="4440906"/>
            <a:ext cx="370449" cy="3704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0" name="타원 59"/>
          <p:cNvSpPr/>
          <p:nvPr/>
        </p:nvSpPr>
        <p:spPr>
          <a:xfrm>
            <a:off x="6648578" y="4440906"/>
            <a:ext cx="370449" cy="3704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1" name="타원 60"/>
          <p:cNvSpPr/>
          <p:nvPr/>
        </p:nvSpPr>
        <p:spPr>
          <a:xfrm>
            <a:off x="7127904" y="4440906"/>
            <a:ext cx="370449" cy="3704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4" name="타원 63"/>
          <p:cNvSpPr/>
          <p:nvPr/>
        </p:nvSpPr>
        <p:spPr>
          <a:xfrm>
            <a:off x="8565884" y="4440906"/>
            <a:ext cx="370449" cy="370449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5" name="타원 64"/>
          <p:cNvSpPr/>
          <p:nvPr/>
        </p:nvSpPr>
        <p:spPr>
          <a:xfrm>
            <a:off x="9045210" y="4440906"/>
            <a:ext cx="370449" cy="370449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6" name="타원 65"/>
          <p:cNvSpPr/>
          <p:nvPr/>
        </p:nvSpPr>
        <p:spPr>
          <a:xfrm>
            <a:off x="9524537" y="4440906"/>
            <a:ext cx="370449" cy="370449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8" name="타원 67"/>
          <p:cNvSpPr/>
          <p:nvPr/>
        </p:nvSpPr>
        <p:spPr>
          <a:xfrm>
            <a:off x="5210598" y="4986364"/>
            <a:ext cx="370449" cy="3704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9" name="타원 68"/>
          <p:cNvSpPr/>
          <p:nvPr/>
        </p:nvSpPr>
        <p:spPr>
          <a:xfrm>
            <a:off x="5689925" y="4986364"/>
            <a:ext cx="370449" cy="3704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0" name="타원 69"/>
          <p:cNvSpPr/>
          <p:nvPr/>
        </p:nvSpPr>
        <p:spPr>
          <a:xfrm>
            <a:off x="6169251" y="4986364"/>
            <a:ext cx="370449" cy="3704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4" name="타원 73"/>
          <p:cNvSpPr/>
          <p:nvPr/>
        </p:nvSpPr>
        <p:spPr>
          <a:xfrm>
            <a:off x="8086557" y="4986364"/>
            <a:ext cx="370449" cy="370449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5" name="타원 74"/>
          <p:cNvSpPr/>
          <p:nvPr/>
        </p:nvSpPr>
        <p:spPr>
          <a:xfrm>
            <a:off x="8565884" y="4986364"/>
            <a:ext cx="370449" cy="370449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6" name="타원 75"/>
          <p:cNvSpPr/>
          <p:nvPr/>
        </p:nvSpPr>
        <p:spPr>
          <a:xfrm>
            <a:off x="9045210" y="4986364"/>
            <a:ext cx="370449" cy="370449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7" name="타원 76"/>
          <p:cNvSpPr/>
          <p:nvPr/>
        </p:nvSpPr>
        <p:spPr>
          <a:xfrm>
            <a:off x="9524537" y="4986364"/>
            <a:ext cx="370449" cy="370449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289252" y="2640776"/>
            <a:ext cx="2144370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>
                <a:solidFill>
                  <a:schemeClr val="accent4"/>
                </a:solidFill>
              </a:rPr>
              <a:t>JavaScript</a:t>
            </a:r>
            <a:endParaRPr lang="en-US" altLang="ko-KR" sz="2400" dirty="0">
              <a:solidFill>
                <a:schemeClr val="accent4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2400" dirty="0" smtClean="0">
                <a:solidFill>
                  <a:schemeClr val="accent4"/>
                </a:solidFill>
              </a:rPr>
              <a:t>HTML</a:t>
            </a:r>
            <a:endParaRPr lang="en-US" altLang="ko-KR" sz="2400" dirty="0">
              <a:solidFill>
                <a:schemeClr val="accent4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2400" dirty="0" smtClean="0">
                <a:solidFill>
                  <a:schemeClr val="accent4"/>
                </a:solidFill>
              </a:rPr>
              <a:t>CSS</a:t>
            </a:r>
            <a:endParaRPr lang="en-US" altLang="ko-KR" sz="2400" dirty="0">
              <a:solidFill>
                <a:schemeClr val="accent4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2400" dirty="0" smtClean="0">
                <a:solidFill>
                  <a:schemeClr val="accent4"/>
                </a:solidFill>
              </a:rPr>
              <a:t>jQuery</a:t>
            </a:r>
            <a:r>
              <a:rPr lang="en-US" altLang="ko-KR" sz="2400" dirty="0">
                <a:solidFill>
                  <a:schemeClr val="accent4"/>
                </a:solidFill>
              </a:rPr>
              <a:t/>
            </a:r>
            <a:br>
              <a:rPr lang="en-US" altLang="ko-KR" sz="2400" dirty="0">
                <a:solidFill>
                  <a:schemeClr val="accent4"/>
                </a:solidFill>
              </a:rPr>
            </a:br>
            <a:r>
              <a:rPr lang="en-US" altLang="ko-KR" sz="2400" dirty="0">
                <a:solidFill>
                  <a:schemeClr val="accent4"/>
                </a:solidFill>
              </a:rPr>
              <a:t>PHOTOSHOP</a:t>
            </a:r>
            <a:endParaRPr lang="ko-KR" altLang="en-US" sz="2400" dirty="0">
              <a:solidFill>
                <a:schemeClr val="accent4"/>
              </a:solidFill>
            </a:endParaRPr>
          </a:p>
        </p:txBody>
      </p:sp>
      <p:sp>
        <p:nvSpPr>
          <p:cNvPr id="67" name="타원 66"/>
          <p:cNvSpPr/>
          <p:nvPr/>
        </p:nvSpPr>
        <p:spPr>
          <a:xfrm>
            <a:off x="9045210" y="2804529"/>
            <a:ext cx="370449" cy="370449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8" name="타원 77"/>
          <p:cNvSpPr/>
          <p:nvPr/>
        </p:nvSpPr>
        <p:spPr>
          <a:xfrm>
            <a:off x="9524537" y="2804529"/>
            <a:ext cx="370449" cy="370449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9" name="타원 78"/>
          <p:cNvSpPr/>
          <p:nvPr/>
        </p:nvSpPr>
        <p:spPr>
          <a:xfrm>
            <a:off x="7607231" y="4411320"/>
            <a:ext cx="370449" cy="370449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2" name="타원 81"/>
          <p:cNvSpPr/>
          <p:nvPr/>
        </p:nvSpPr>
        <p:spPr>
          <a:xfrm>
            <a:off x="8085078" y="4440906"/>
            <a:ext cx="370449" cy="370449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3" name="타원 82"/>
          <p:cNvSpPr/>
          <p:nvPr/>
        </p:nvSpPr>
        <p:spPr>
          <a:xfrm>
            <a:off x="6648578" y="4986364"/>
            <a:ext cx="370449" cy="370449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4" name="타원 83"/>
          <p:cNvSpPr/>
          <p:nvPr/>
        </p:nvSpPr>
        <p:spPr>
          <a:xfrm>
            <a:off x="7127905" y="4986364"/>
            <a:ext cx="370449" cy="370449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5" name="타원 84"/>
          <p:cNvSpPr/>
          <p:nvPr/>
        </p:nvSpPr>
        <p:spPr>
          <a:xfrm>
            <a:off x="7607231" y="4986364"/>
            <a:ext cx="370449" cy="370449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6" name="타원 85"/>
          <p:cNvSpPr/>
          <p:nvPr/>
        </p:nvSpPr>
        <p:spPr>
          <a:xfrm>
            <a:off x="8565884" y="3349988"/>
            <a:ext cx="370449" cy="370449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9485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8117036" y="513343"/>
            <a:ext cx="3656577" cy="3695738"/>
            <a:chOff x="8307536" y="513343"/>
            <a:chExt cx="3656577" cy="3695738"/>
          </a:xfrm>
        </p:grpSpPr>
        <p:sp>
          <p:nvSpPr>
            <p:cNvPr id="8" name="이등변 삼각형 7"/>
            <p:cNvSpPr/>
            <p:nvPr/>
          </p:nvSpPr>
          <p:spPr>
            <a:xfrm rot="5400000">
              <a:off x="10712131" y="832233"/>
              <a:ext cx="1344721" cy="1159242"/>
            </a:xfrm>
            <a:prstGeom prst="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이등변 삼각형 8"/>
            <p:cNvSpPr/>
            <p:nvPr/>
          </p:nvSpPr>
          <p:spPr>
            <a:xfrm rot="16200000" flipH="1">
              <a:off x="9326503" y="606083"/>
              <a:ext cx="1344721" cy="1159242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이등변 삼각형 9"/>
            <p:cNvSpPr/>
            <p:nvPr/>
          </p:nvSpPr>
          <p:spPr>
            <a:xfrm rot="5400000">
              <a:off x="9574196" y="1657339"/>
              <a:ext cx="1344721" cy="1159242"/>
            </a:xfrm>
            <a:prstGeom prst="triangle">
              <a:avLst/>
            </a:prstGeom>
            <a:solidFill>
              <a:schemeClr val="accent3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이등변 삼각형 11"/>
            <p:cNvSpPr/>
            <p:nvPr/>
          </p:nvSpPr>
          <p:spPr>
            <a:xfrm rot="16200000">
              <a:off x="9812602" y="2403102"/>
              <a:ext cx="1344720" cy="1159242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이등변 삼각형 12"/>
            <p:cNvSpPr/>
            <p:nvPr/>
          </p:nvSpPr>
          <p:spPr>
            <a:xfrm rot="5400000" flipH="1">
              <a:off x="9232981" y="2957100"/>
              <a:ext cx="1344720" cy="1159242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이등변 삼각형 13"/>
            <p:cNvSpPr/>
            <p:nvPr/>
          </p:nvSpPr>
          <p:spPr>
            <a:xfrm rot="16200000">
              <a:off x="8214797" y="1555441"/>
              <a:ext cx="1344720" cy="1159242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583464" y="3541759"/>
            <a:ext cx="232627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b="1" spc="-150" dirty="0" smtClean="0">
                <a:solidFill>
                  <a:schemeClr val="bg1">
                    <a:alpha val="70000"/>
                  </a:schemeClr>
                </a:solidFill>
                <a:latin typeface="+mj-ea"/>
                <a:ea typeface="+mj-ea"/>
              </a:rPr>
              <a:t>기획의도</a:t>
            </a:r>
            <a:endParaRPr lang="ko-KR" altLang="en-US" sz="4400" b="1" spc="-150" dirty="0">
              <a:solidFill>
                <a:schemeClr val="bg1">
                  <a:alpha val="7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27769" y="2211262"/>
            <a:ext cx="318709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0" b="1" spc="-150" dirty="0">
                <a:solidFill>
                  <a:schemeClr val="accent2">
                    <a:lumMod val="60000"/>
                    <a:lumOff val="40000"/>
                    <a:alpha val="70000"/>
                  </a:schemeClr>
                </a:solidFill>
                <a:latin typeface="+mj-lt"/>
                <a:ea typeface="THE명품고딕L" panose="02020603020101020101" pitchFamily="18" charset="-127"/>
              </a:rPr>
              <a:t>Part </a:t>
            </a:r>
            <a:r>
              <a:rPr lang="en-US" altLang="ko-KR" sz="8000" b="1" spc="-150" dirty="0" smtClean="0">
                <a:solidFill>
                  <a:schemeClr val="accent2">
                    <a:lumMod val="60000"/>
                    <a:lumOff val="40000"/>
                    <a:alpha val="70000"/>
                  </a:schemeClr>
                </a:solidFill>
                <a:latin typeface="+mj-lt"/>
                <a:ea typeface="THE명품고딕L" panose="02020603020101020101" pitchFamily="18" charset="-127"/>
              </a:rPr>
              <a:t>1.</a:t>
            </a:r>
            <a:endParaRPr lang="ko-KR" altLang="en-US" sz="8000" b="1" spc="-150" dirty="0">
              <a:solidFill>
                <a:schemeClr val="accent2">
                  <a:lumMod val="60000"/>
                  <a:lumOff val="40000"/>
                  <a:alpha val="70000"/>
                </a:schemeClr>
              </a:solidFill>
              <a:latin typeface="+mj-lt"/>
              <a:ea typeface="THE명품고딕L" panose="02020603020101020101" pitchFamily="18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635000" y="3429236"/>
            <a:ext cx="508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9715499" y="6505575"/>
            <a:ext cx="24064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bg1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15212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823326" y="652394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accent4"/>
                </a:solidFill>
              </a:rPr>
              <a:t>1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175560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spc="-150" dirty="0" smtClean="0">
                <a:solidFill>
                  <a:schemeClr val="accent4"/>
                </a:solidFill>
                <a:latin typeface="+mj-ea"/>
                <a:ea typeface="+mj-ea"/>
              </a:rPr>
              <a:t>기획 의도</a:t>
            </a:r>
            <a:endParaRPr lang="ko-KR" altLang="en-US" sz="3000" spc="-150" dirty="0">
              <a:solidFill>
                <a:schemeClr val="accent4"/>
              </a:solidFill>
              <a:latin typeface="+mj-ea"/>
              <a:ea typeface="+mj-ea"/>
            </a:endParaRPr>
          </a:p>
        </p:txBody>
      </p:sp>
      <p:sp>
        <p:nvSpPr>
          <p:cNvPr id="39" name="Google Shape;61;p9"/>
          <p:cNvSpPr txBox="1"/>
          <p:nvPr/>
        </p:nvSpPr>
        <p:spPr>
          <a:xfrm>
            <a:off x="3695700" y="2938837"/>
            <a:ext cx="4800600" cy="936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이론 과 기초만 알고 있었던 프로그래밍 언어 </a:t>
            </a:r>
            <a:r>
              <a:rPr lang="en-US" altLang="ko-KR" sz="120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HTML, CSS,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200" dirty="0">
              <a:solidFill>
                <a:schemeClr val="dk1"/>
              </a:solidFill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20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JavaScript</a:t>
            </a:r>
            <a:r>
              <a:rPr lang="ko-KR" altLang="en-US" sz="1200" dirty="0" smtClean="0">
                <a:solidFill>
                  <a:schemeClr val="dk1"/>
                </a:solidFill>
              </a:rPr>
              <a:t>를 좀더 실무에 효율적으로 적용 할 수 있도록</a:t>
            </a:r>
            <a:r>
              <a:rPr lang="en-US" altLang="ko-KR" sz="1200" dirty="0" smtClean="0">
                <a:solidFill>
                  <a:schemeClr val="dk1"/>
                </a:solidFill>
              </a:rPr>
              <a:t>, </a:t>
            </a:r>
            <a:r>
              <a:rPr lang="ko-KR" altLang="en-US" sz="1200" dirty="0" smtClean="0">
                <a:solidFill>
                  <a:schemeClr val="dk1"/>
                </a:solidFill>
              </a:rPr>
              <a:t>사이트의 </a:t>
            </a:r>
            <a:endParaRPr lang="en-US" altLang="ko-KR" sz="1200" dirty="0" smtClean="0">
              <a:solidFill>
                <a:schemeClr val="dk1"/>
              </a:solidFill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200" dirty="0">
              <a:solidFill>
                <a:schemeClr val="dk1"/>
              </a:solidFill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 smtClean="0">
                <a:solidFill>
                  <a:schemeClr val="dk1"/>
                </a:solidFill>
              </a:rPr>
              <a:t>디자인부터 화면 구현</a:t>
            </a:r>
            <a:r>
              <a:rPr lang="en-US" altLang="ko-KR" sz="1200" dirty="0" smtClean="0">
                <a:solidFill>
                  <a:schemeClr val="dk1"/>
                </a:solidFill>
              </a:rPr>
              <a:t>, </a:t>
            </a:r>
            <a:r>
              <a:rPr lang="ko-KR" altLang="en-US" sz="1200" dirty="0" smtClean="0">
                <a:solidFill>
                  <a:schemeClr val="dk1"/>
                </a:solidFill>
              </a:rPr>
              <a:t>기능구현 까지 만들어 보았습니다</a:t>
            </a:r>
            <a:r>
              <a:rPr lang="en-US" altLang="ko-KR" sz="1200" dirty="0" smtClean="0">
                <a:solidFill>
                  <a:schemeClr val="dk1"/>
                </a:solidFill>
              </a:rPr>
              <a:t>. </a:t>
            </a:r>
          </a:p>
        </p:txBody>
      </p:sp>
      <p:sp>
        <p:nvSpPr>
          <p:cNvPr id="40" name="Google Shape;62;p9"/>
          <p:cNvSpPr txBox="1"/>
          <p:nvPr/>
        </p:nvSpPr>
        <p:spPr>
          <a:xfrm>
            <a:off x="3657600" y="4085821"/>
            <a:ext cx="4876800" cy="566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 smtClean="0">
                <a:solidFill>
                  <a:schemeClr val="dk1"/>
                </a:solidFill>
              </a:rPr>
              <a:t>그래서 이미 서버상에 존재하는 현 사이트 중에서 특정 사이트를 </a:t>
            </a:r>
            <a:endParaRPr lang="en-US" altLang="ko-KR" sz="1200" dirty="0" smtClean="0">
              <a:solidFill>
                <a:schemeClr val="dk1"/>
              </a:solidFill>
            </a:endParaRPr>
          </a:p>
          <a:p>
            <a:pPr marL="127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200" dirty="0">
              <a:solidFill>
                <a:schemeClr val="dk1"/>
              </a:solidFill>
            </a:endParaRPr>
          </a:p>
          <a:p>
            <a:pPr marL="127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 smtClean="0">
                <a:solidFill>
                  <a:schemeClr val="dk1"/>
                </a:solidFill>
              </a:rPr>
              <a:t>선정하여 그 사이트가 존재하는 목적에 맞게 설계 및 구현 하였습니다</a:t>
            </a:r>
            <a:r>
              <a:rPr lang="en-US" altLang="ko-KR" sz="1200" dirty="0" smtClean="0">
                <a:solidFill>
                  <a:schemeClr val="dk1"/>
                </a:solidFill>
              </a:rPr>
              <a:t>. </a:t>
            </a:r>
            <a:endParaRPr sz="12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5932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8117036" y="513343"/>
            <a:ext cx="3656577" cy="3695738"/>
            <a:chOff x="8307536" y="513343"/>
            <a:chExt cx="3656577" cy="3695738"/>
          </a:xfrm>
        </p:grpSpPr>
        <p:sp>
          <p:nvSpPr>
            <p:cNvPr id="8" name="이등변 삼각형 7"/>
            <p:cNvSpPr/>
            <p:nvPr/>
          </p:nvSpPr>
          <p:spPr>
            <a:xfrm rot="5400000">
              <a:off x="10712131" y="832233"/>
              <a:ext cx="1344721" cy="1159242"/>
            </a:xfrm>
            <a:prstGeom prst="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이등변 삼각형 8"/>
            <p:cNvSpPr/>
            <p:nvPr/>
          </p:nvSpPr>
          <p:spPr>
            <a:xfrm rot="16200000" flipH="1">
              <a:off x="9326503" y="606083"/>
              <a:ext cx="1344721" cy="1159242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이등변 삼각형 9"/>
            <p:cNvSpPr/>
            <p:nvPr/>
          </p:nvSpPr>
          <p:spPr>
            <a:xfrm rot="5400000">
              <a:off x="9574196" y="1657339"/>
              <a:ext cx="1344721" cy="1159242"/>
            </a:xfrm>
            <a:prstGeom prst="triangle">
              <a:avLst/>
            </a:prstGeom>
            <a:solidFill>
              <a:schemeClr val="accent3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이등변 삼각형 11"/>
            <p:cNvSpPr/>
            <p:nvPr/>
          </p:nvSpPr>
          <p:spPr>
            <a:xfrm rot="16200000">
              <a:off x="9812602" y="2403102"/>
              <a:ext cx="1344720" cy="1159242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이등변 삼각형 12"/>
            <p:cNvSpPr/>
            <p:nvPr/>
          </p:nvSpPr>
          <p:spPr>
            <a:xfrm rot="5400000" flipH="1">
              <a:off x="9232981" y="2957100"/>
              <a:ext cx="1344720" cy="1159242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이등변 삼각형 13"/>
            <p:cNvSpPr/>
            <p:nvPr/>
          </p:nvSpPr>
          <p:spPr>
            <a:xfrm rot="16200000">
              <a:off x="8214797" y="1555441"/>
              <a:ext cx="1344720" cy="1159242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583464" y="3541759"/>
            <a:ext cx="299953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b="1" spc="-150" dirty="0" smtClean="0">
                <a:solidFill>
                  <a:schemeClr val="bg1">
                    <a:alpha val="70000"/>
                  </a:schemeClr>
                </a:solidFill>
                <a:latin typeface="+mj-ea"/>
                <a:ea typeface="+mj-ea"/>
              </a:rPr>
              <a:t>디자인 방향</a:t>
            </a:r>
            <a:endParaRPr lang="ko-KR" altLang="en-US" sz="4400" b="1" spc="-150" dirty="0">
              <a:solidFill>
                <a:schemeClr val="bg1">
                  <a:alpha val="7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27769" y="2211262"/>
            <a:ext cx="318709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0" b="1" spc="-150" dirty="0">
                <a:solidFill>
                  <a:schemeClr val="accent2">
                    <a:lumMod val="60000"/>
                    <a:lumOff val="40000"/>
                    <a:alpha val="70000"/>
                  </a:schemeClr>
                </a:solidFill>
                <a:latin typeface="+mj-lt"/>
                <a:ea typeface="THE명품고딕L" panose="02020603020101020101" pitchFamily="18" charset="-127"/>
              </a:rPr>
              <a:t>Part </a:t>
            </a:r>
            <a:r>
              <a:rPr lang="en-US" altLang="ko-KR" sz="8000" b="1" spc="-150" dirty="0" smtClean="0">
                <a:solidFill>
                  <a:schemeClr val="accent2">
                    <a:lumMod val="60000"/>
                    <a:lumOff val="40000"/>
                    <a:alpha val="70000"/>
                  </a:schemeClr>
                </a:solidFill>
                <a:latin typeface="+mj-lt"/>
                <a:ea typeface="THE명품고딕L" panose="02020603020101020101" pitchFamily="18" charset="-127"/>
              </a:rPr>
              <a:t>2.</a:t>
            </a:r>
            <a:endParaRPr lang="ko-KR" altLang="en-US" sz="8000" b="1" spc="-150" dirty="0">
              <a:solidFill>
                <a:schemeClr val="accent2">
                  <a:lumMod val="60000"/>
                  <a:lumOff val="40000"/>
                  <a:alpha val="70000"/>
                </a:schemeClr>
              </a:solidFill>
              <a:latin typeface="+mj-lt"/>
              <a:ea typeface="THE명품고딕L" panose="02020603020101020101" pitchFamily="18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635000" y="3429236"/>
            <a:ext cx="508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9715499" y="6505575"/>
            <a:ext cx="24064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bg1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38524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481886" y="652394"/>
            <a:ext cx="7537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accent4"/>
                </a:solidFill>
              </a:rPr>
              <a:t>2</a:t>
            </a:r>
            <a:r>
              <a:rPr lang="en-US" altLang="ko-KR" sz="3200" b="1" dirty="0" smtClean="0">
                <a:solidFill>
                  <a:schemeClr val="accent4"/>
                </a:solidFill>
              </a:rPr>
              <a:t>.1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91563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spc="-150" dirty="0" err="1" smtClean="0">
                <a:solidFill>
                  <a:schemeClr val="accent4"/>
                </a:solidFill>
                <a:latin typeface="+mj-ea"/>
                <a:ea typeface="+mj-ea"/>
              </a:rPr>
              <a:t>컨</a:t>
            </a:r>
            <a:r>
              <a:rPr lang="ko-KR" altLang="en-US" sz="3000" spc="-150" dirty="0" err="1">
                <a:solidFill>
                  <a:schemeClr val="accent4"/>
                </a:solidFill>
                <a:latin typeface="+mj-ea"/>
                <a:ea typeface="+mj-ea"/>
              </a:rPr>
              <a:t>셉</a:t>
            </a:r>
            <a:endParaRPr lang="ko-KR" altLang="en-US" sz="3000" spc="-150" dirty="0">
              <a:solidFill>
                <a:schemeClr val="accent4"/>
              </a:solidFill>
              <a:latin typeface="+mj-ea"/>
              <a:ea typeface="+mj-ea"/>
            </a:endParaRPr>
          </a:p>
        </p:txBody>
      </p:sp>
      <p:sp>
        <p:nvSpPr>
          <p:cNvPr id="13" name="Google Shape;68;p10"/>
          <p:cNvSpPr txBox="1"/>
          <p:nvPr/>
        </p:nvSpPr>
        <p:spPr>
          <a:xfrm>
            <a:off x="3480435" y="3136271"/>
            <a:ext cx="5231130" cy="14022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따스함</a:t>
            </a:r>
            <a:endParaRPr sz="20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5"/>
              </a:spcBef>
              <a:spcAft>
                <a:spcPts val="0"/>
              </a:spcAft>
              <a:buNone/>
            </a:pPr>
            <a:endParaRPr sz="205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27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</a:t>
            </a:r>
            <a:endParaRPr sz="20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None/>
            </a:pPr>
            <a:r>
              <a:rPr lang="ko-KR" altLang="en-US" sz="120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한가로운 주말 오후</a:t>
            </a:r>
            <a:r>
              <a:rPr lang="en-US" altLang="ko-KR" sz="120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ko-KR" altLang="en-US" sz="120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편안한 집에서 햇살을 받으며 커피 한잔을 하고 싶은 느낌이 들도록 디자인 하였습니다</a:t>
            </a:r>
            <a:r>
              <a:rPr lang="en-US" altLang="ko-KR" sz="120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endParaRPr sz="12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52833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오늘의 PPT 색상 테마 008">
      <a:dk1>
        <a:sysClr val="windowText" lastClr="000000"/>
      </a:dk1>
      <a:lt1>
        <a:sysClr val="window" lastClr="FFFFFF"/>
      </a:lt1>
      <a:dk2>
        <a:srgbClr val="3A3838"/>
      </a:dk2>
      <a:lt2>
        <a:srgbClr val="E7E6E6"/>
      </a:lt2>
      <a:accent1>
        <a:srgbClr val="75A99E"/>
      </a:accent1>
      <a:accent2>
        <a:srgbClr val="49A6A6"/>
      </a:accent2>
      <a:accent3>
        <a:srgbClr val="E1E6D7"/>
      </a:accent3>
      <a:accent4>
        <a:srgbClr val="5F5E58"/>
      </a:accent4>
      <a:accent5>
        <a:srgbClr val="544F4D"/>
      </a:accent5>
      <a:accent6>
        <a:srgbClr val="E0EAF7"/>
      </a:accent6>
      <a:hlink>
        <a:srgbClr val="FCBB04"/>
      </a:hlink>
      <a:folHlink>
        <a:srgbClr val="FCBB04"/>
      </a:folHlink>
    </a:clrScheme>
    <a:fontScheme name="free">
      <a:majorFont>
        <a:latin typeface="Arial"/>
        <a:ea typeface="나눔스퀘어라운드 Regular"/>
        <a:cs typeface=""/>
      </a:majorFont>
      <a:minorFont>
        <a:latin typeface="Arial"/>
        <a:ea typeface="나눔스퀘어라운드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1375</TotalTime>
  <Words>650</Words>
  <Application>Microsoft Office PowerPoint</Application>
  <PresentationFormat>사용자 지정</PresentationFormat>
  <Paragraphs>201</Paragraphs>
  <Slides>23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4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Saebyeol Yu</dc:creator>
  <cp:lastModifiedBy>Jung ina</cp:lastModifiedBy>
  <cp:revision>67</cp:revision>
  <dcterms:created xsi:type="dcterms:W3CDTF">2015-07-07T04:48:58Z</dcterms:created>
  <dcterms:modified xsi:type="dcterms:W3CDTF">2021-07-31T09:58:33Z</dcterms:modified>
</cp:coreProperties>
</file>