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3" r:id="rId10"/>
    <p:sldId id="274" r:id="rId11"/>
    <p:sldId id="275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758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33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78326" y="3243326"/>
            <a:ext cx="1387347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878326" y="3243326"/>
            <a:ext cx="1387347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878326" y="3243326"/>
            <a:ext cx="1387347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19569" y="112623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120000" extrusionOk="0">
                <a:moveTo>
                  <a:pt x="0" y="0"/>
                </a:moveTo>
                <a:lnTo>
                  <a:pt x="288036" y="0"/>
                </a:lnTo>
              </a:path>
            </a:pathLst>
          </a:custGeom>
          <a:noFill/>
          <a:ln w="45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878326" y="3243326"/>
            <a:ext cx="1387347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 extrusionOk="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5181600" y="3005582"/>
            <a:ext cx="2997804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64960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J </a:t>
            </a:r>
            <a:r>
              <a:rPr lang="en-US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 n g    </a:t>
            </a:r>
          </a:p>
          <a:p>
            <a:pPr marL="12700" marR="5080" lvl="0" indent="64960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n a  </a:t>
            </a:r>
            <a:endParaRPr sz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64960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 e n u a l P o r t f o l </a:t>
            </a:r>
            <a:r>
              <a:rPr lang="en-US" sz="12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3854" y="1381328"/>
            <a:ext cx="6399614" cy="3560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Google Shape;140;p16"/>
          <p:cNvSpPr txBox="1"/>
          <p:nvPr/>
        </p:nvSpPr>
        <p:spPr>
          <a:xfrm>
            <a:off x="690372" y="608837"/>
            <a:ext cx="4034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3. 화면구성요소 – 주요 기능 요소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0372" y="2162888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선택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45068" y="28994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선택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7500" y="80541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선택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4099" name="Picture 3" descr="C:\Users\Jung ina\Desktop\20210730_105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58" y="1543206"/>
            <a:ext cx="6063064" cy="31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H="1">
            <a:off x="7189418" y="3022600"/>
            <a:ext cx="755650" cy="5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554502" y="1051638"/>
            <a:ext cx="704850" cy="1111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192022" y="2285999"/>
            <a:ext cx="12319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95743" y="5104027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클라이언트가 원하는 분류를 각각 선택 시</a:t>
            </a:r>
            <a:r>
              <a:rPr lang="en-US" altLang="ko-KR" sz="1200" dirty="0" smtClean="0"/>
              <a:t>, 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클릭된 순서에 상관없이 즉각적으로 해당 아이템들의 목록을 보여준다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15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62200" y="1155965"/>
            <a:ext cx="4781550" cy="2311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Google Shape;140;p16"/>
          <p:cNvSpPr txBox="1"/>
          <p:nvPr/>
        </p:nvSpPr>
        <p:spPr>
          <a:xfrm>
            <a:off x="690372" y="608837"/>
            <a:ext cx="4034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3. 화면구성요소 – 주요 기능 요소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C:\Users\Jung ina\Desktop\20210730_1056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53" y="1353080"/>
            <a:ext cx="4431838" cy="19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6940391" y="1485900"/>
            <a:ext cx="762159" cy="590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32700" y="1295929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click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62200" y="3784865"/>
            <a:ext cx="4781550" cy="2311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 descr="C:\Users\Jung ina\Desktop\20210730_1057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3850918"/>
            <a:ext cx="4654550" cy="21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235544" y="4540322"/>
            <a:ext cx="166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상세 이미지와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설명을 가리 않게 구매 창을 띄움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57;p17"/>
          <p:cNvSpPr/>
          <p:nvPr/>
        </p:nvSpPr>
        <p:spPr>
          <a:xfrm>
            <a:off x="4703191" y="1482212"/>
            <a:ext cx="1644904" cy="1644904"/>
          </a:xfrm>
          <a:custGeom>
            <a:avLst/>
            <a:gdLst/>
            <a:ahLst/>
            <a:cxnLst/>
            <a:rect l="l" t="t" r="r" b="b"/>
            <a:pathLst>
              <a:path w="2160270" h="2160270" extrusionOk="0">
                <a:moveTo>
                  <a:pt x="1080135" y="0"/>
                </a:moveTo>
                <a:lnTo>
                  <a:pt x="1032023" y="1052"/>
                </a:lnTo>
                <a:lnTo>
                  <a:pt x="984450" y="4180"/>
                </a:lnTo>
                <a:lnTo>
                  <a:pt x="937460" y="9340"/>
                </a:lnTo>
                <a:lnTo>
                  <a:pt x="891096" y="16488"/>
                </a:lnTo>
                <a:lnTo>
                  <a:pt x="845403" y="25579"/>
                </a:lnTo>
                <a:lnTo>
                  <a:pt x="800424" y="36571"/>
                </a:lnTo>
                <a:lnTo>
                  <a:pt x="756203" y="49419"/>
                </a:lnTo>
                <a:lnTo>
                  <a:pt x="712785" y="64079"/>
                </a:lnTo>
                <a:lnTo>
                  <a:pt x="670213" y="80507"/>
                </a:lnTo>
                <a:lnTo>
                  <a:pt x="628530" y="98659"/>
                </a:lnTo>
                <a:lnTo>
                  <a:pt x="587782" y="118493"/>
                </a:lnTo>
                <a:lnTo>
                  <a:pt x="548012" y="139962"/>
                </a:lnTo>
                <a:lnTo>
                  <a:pt x="509263" y="163024"/>
                </a:lnTo>
                <a:lnTo>
                  <a:pt x="471580" y="187635"/>
                </a:lnTo>
                <a:lnTo>
                  <a:pt x="435007" y="213751"/>
                </a:lnTo>
                <a:lnTo>
                  <a:pt x="399587" y="241328"/>
                </a:lnTo>
                <a:lnTo>
                  <a:pt x="365365" y="270321"/>
                </a:lnTo>
                <a:lnTo>
                  <a:pt x="332384" y="300688"/>
                </a:lnTo>
                <a:lnTo>
                  <a:pt x="300688" y="332384"/>
                </a:lnTo>
                <a:lnTo>
                  <a:pt x="270321" y="365365"/>
                </a:lnTo>
                <a:lnTo>
                  <a:pt x="241328" y="399587"/>
                </a:lnTo>
                <a:lnTo>
                  <a:pt x="213751" y="435007"/>
                </a:lnTo>
                <a:lnTo>
                  <a:pt x="187635" y="471580"/>
                </a:lnTo>
                <a:lnTo>
                  <a:pt x="163024" y="509263"/>
                </a:lnTo>
                <a:lnTo>
                  <a:pt x="139962" y="548012"/>
                </a:lnTo>
                <a:lnTo>
                  <a:pt x="118493" y="587782"/>
                </a:lnTo>
                <a:lnTo>
                  <a:pt x="98659" y="628530"/>
                </a:lnTo>
                <a:lnTo>
                  <a:pt x="80507" y="670213"/>
                </a:lnTo>
                <a:lnTo>
                  <a:pt x="64079" y="712785"/>
                </a:lnTo>
                <a:lnTo>
                  <a:pt x="49419" y="756203"/>
                </a:lnTo>
                <a:lnTo>
                  <a:pt x="36571" y="800424"/>
                </a:lnTo>
                <a:lnTo>
                  <a:pt x="25579" y="845403"/>
                </a:lnTo>
                <a:lnTo>
                  <a:pt x="16488" y="891096"/>
                </a:lnTo>
                <a:lnTo>
                  <a:pt x="9340" y="937460"/>
                </a:lnTo>
                <a:lnTo>
                  <a:pt x="4180" y="984450"/>
                </a:lnTo>
                <a:lnTo>
                  <a:pt x="1052" y="1032023"/>
                </a:lnTo>
                <a:lnTo>
                  <a:pt x="0" y="1080135"/>
                </a:lnTo>
                <a:lnTo>
                  <a:pt x="1052" y="1128246"/>
                </a:lnTo>
                <a:lnTo>
                  <a:pt x="4180" y="1175819"/>
                </a:lnTo>
                <a:lnTo>
                  <a:pt x="9340" y="1222809"/>
                </a:lnTo>
                <a:lnTo>
                  <a:pt x="16488" y="1269173"/>
                </a:lnTo>
                <a:lnTo>
                  <a:pt x="25579" y="1314866"/>
                </a:lnTo>
                <a:lnTo>
                  <a:pt x="36571" y="1359845"/>
                </a:lnTo>
                <a:lnTo>
                  <a:pt x="49419" y="1404066"/>
                </a:lnTo>
                <a:lnTo>
                  <a:pt x="64079" y="1447484"/>
                </a:lnTo>
                <a:lnTo>
                  <a:pt x="80507" y="1490056"/>
                </a:lnTo>
                <a:lnTo>
                  <a:pt x="98659" y="1531739"/>
                </a:lnTo>
                <a:lnTo>
                  <a:pt x="118493" y="1572487"/>
                </a:lnTo>
                <a:lnTo>
                  <a:pt x="139962" y="1612257"/>
                </a:lnTo>
                <a:lnTo>
                  <a:pt x="163024" y="1651006"/>
                </a:lnTo>
                <a:lnTo>
                  <a:pt x="187635" y="1688689"/>
                </a:lnTo>
                <a:lnTo>
                  <a:pt x="213751" y="1725262"/>
                </a:lnTo>
                <a:lnTo>
                  <a:pt x="241328" y="1760682"/>
                </a:lnTo>
                <a:lnTo>
                  <a:pt x="270321" y="1794904"/>
                </a:lnTo>
                <a:lnTo>
                  <a:pt x="300688" y="1827885"/>
                </a:lnTo>
                <a:lnTo>
                  <a:pt x="332384" y="1859581"/>
                </a:lnTo>
                <a:lnTo>
                  <a:pt x="365365" y="1889948"/>
                </a:lnTo>
                <a:lnTo>
                  <a:pt x="399587" y="1918941"/>
                </a:lnTo>
                <a:lnTo>
                  <a:pt x="435007" y="1946518"/>
                </a:lnTo>
                <a:lnTo>
                  <a:pt x="471580" y="1972634"/>
                </a:lnTo>
                <a:lnTo>
                  <a:pt x="509263" y="1997245"/>
                </a:lnTo>
                <a:lnTo>
                  <a:pt x="548012" y="2020307"/>
                </a:lnTo>
                <a:lnTo>
                  <a:pt x="587782" y="2041776"/>
                </a:lnTo>
                <a:lnTo>
                  <a:pt x="628530" y="2061610"/>
                </a:lnTo>
                <a:lnTo>
                  <a:pt x="670213" y="2079762"/>
                </a:lnTo>
                <a:lnTo>
                  <a:pt x="712785" y="2096190"/>
                </a:lnTo>
                <a:lnTo>
                  <a:pt x="756203" y="2110850"/>
                </a:lnTo>
                <a:lnTo>
                  <a:pt x="800424" y="2123698"/>
                </a:lnTo>
                <a:lnTo>
                  <a:pt x="845403" y="2134690"/>
                </a:lnTo>
                <a:lnTo>
                  <a:pt x="891096" y="2143781"/>
                </a:lnTo>
                <a:lnTo>
                  <a:pt x="937460" y="2150929"/>
                </a:lnTo>
                <a:lnTo>
                  <a:pt x="984450" y="2156089"/>
                </a:lnTo>
                <a:lnTo>
                  <a:pt x="1032023" y="2159217"/>
                </a:lnTo>
                <a:lnTo>
                  <a:pt x="1080135" y="2160270"/>
                </a:lnTo>
                <a:lnTo>
                  <a:pt x="1128246" y="2159217"/>
                </a:lnTo>
                <a:lnTo>
                  <a:pt x="1175819" y="2156089"/>
                </a:lnTo>
                <a:lnTo>
                  <a:pt x="1222809" y="2150929"/>
                </a:lnTo>
                <a:lnTo>
                  <a:pt x="1269173" y="2143781"/>
                </a:lnTo>
                <a:lnTo>
                  <a:pt x="1314866" y="2134690"/>
                </a:lnTo>
                <a:lnTo>
                  <a:pt x="1359845" y="2123698"/>
                </a:lnTo>
                <a:lnTo>
                  <a:pt x="1404066" y="2110850"/>
                </a:lnTo>
                <a:lnTo>
                  <a:pt x="1447484" y="2096190"/>
                </a:lnTo>
                <a:lnTo>
                  <a:pt x="1490056" y="2079762"/>
                </a:lnTo>
                <a:lnTo>
                  <a:pt x="1531739" y="2061610"/>
                </a:lnTo>
                <a:lnTo>
                  <a:pt x="1572487" y="2041776"/>
                </a:lnTo>
                <a:lnTo>
                  <a:pt x="1612257" y="2020307"/>
                </a:lnTo>
                <a:lnTo>
                  <a:pt x="1651006" y="1997245"/>
                </a:lnTo>
                <a:lnTo>
                  <a:pt x="1688689" y="1972634"/>
                </a:lnTo>
                <a:lnTo>
                  <a:pt x="1725262" y="1946518"/>
                </a:lnTo>
                <a:lnTo>
                  <a:pt x="1760682" y="1918941"/>
                </a:lnTo>
                <a:lnTo>
                  <a:pt x="1794904" y="1889948"/>
                </a:lnTo>
                <a:lnTo>
                  <a:pt x="1827885" y="1859581"/>
                </a:lnTo>
                <a:lnTo>
                  <a:pt x="1859581" y="1827885"/>
                </a:lnTo>
                <a:lnTo>
                  <a:pt x="1889948" y="1794904"/>
                </a:lnTo>
                <a:lnTo>
                  <a:pt x="1918941" y="1760682"/>
                </a:lnTo>
                <a:lnTo>
                  <a:pt x="1946518" y="1725262"/>
                </a:lnTo>
                <a:lnTo>
                  <a:pt x="1972634" y="1688689"/>
                </a:lnTo>
                <a:lnTo>
                  <a:pt x="1997245" y="1651006"/>
                </a:lnTo>
                <a:lnTo>
                  <a:pt x="2020307" y="1612257"/>
                </a:lnTo>
                <a:lnTo>
                  <a:pt x="2041776" y="1572487"/>
                </a:lnTo>
                <a:lnTo>
                  <a:pt x="2061610" y="1531739"/>
                </a:lnTo>
                <a:lnTo>
                  <a:pt x="2079762" y="1490056"/>
                </a:lnTo>
                <a:lnTo>
                  <a:pt x="2096190" y="1447484"/>
                </a:lnTo>
                <a:lnTo>
                  <a:pt x="2110850" y="1404066"/>
                </a:lnTo>
                <a:lnTo>
                  <a:pt x="2123698" y="1359845"/>
                </a:lnTo>
                <a:lnTo>
                  <a:pt x="2134690" y="1314866"/>
                </a:lnTo>
                <a:lnTo>
                  <a:pt x="2143781" y="1269173"/>
                </a:lnTo>
                <a:lnTo>
                  <a:pt x="2150929" y="1222809"/>
                </a:lnTo>
                <a:lnTo>
                  <a:pt x="2156089" y="1175819"/>
                </a:lnTo>
                <a:lnTo>
                  <a:pt x="2159217" y="1128246"/>
                </a:lnTo>
                <a:lnTo>
                  <a:pt x="2160270" y="1080135"/>
                </a:lnTo>
                <a:lnTo>
                  <a:pt x="2159217" y="1032023"/>
                </a:lnTo>
                <a:lnTo>
                  <a:pt x="2156089" y="984450"/>
                </a:lnTo>
                <a:lnTo>
                  <a:pt x="2150929" y="937460"/>
                </a:lnTo>
                <a:lnTo>
                  <a:pt x="2143781" y="891096"/>
                </a:lnTo>
                <a:lnTo>
                  <a:pt x="2134690" y="845403"/>
                </a:lnTo>
                <a:lnTo>
                  <a:pt x="2123698" y="800424"/>
                </a:lnTo>
                <a:lnTo>
                  <a:pt x="2110850" y="756203"/>
                </a:lnTo>
                <a:lnTo>
                  <a:pt x="2096190" y="712785"/>
                </a:lnTo>
                <a:lnTo>
                  <a:pt x="2079762" y="670213"/>
                </a:lnTo>
                <a:lnTo>
                  <a:pt x="2061610" y="628530"/>
                </a:lnTo>
                <a:lnTo>
                  <a:pt x="2041776" y="587782"/>
                </a:lnTo>
                <a:lnTo>
                  <a:pt x="2020307" y="548012"/>
                </a:lnTo>
                <a:lnTo>
                  <a:pt x="1997245" y="509263"/>
                </a:lnTo>
                <a:lnTo>
                  <a:pt x="1972634" y="471580"/>
                </a:lnTo>
                <a:lnTo>
                  <a:pt x="1946518" y="435007"/>
                </a:lnTo>
                <a:lnTo>
                  <a:pt x="1918941" y="399587"/>
                </a:lnTo>
                <a:lnTo>
                  <a:pt x="1889948" y="365365"/>
                </a:lnTo>
                <a:lnTo>
                  <a:pt x="1859581" y="332384"/>
                </a:lnTo>
                <a:lnTo>
                  <a:pt x="1827885" y="300688"/>
                </a:lnTo>
                <a:lnTo>
                  <a:pt x="1794904" y="270321"/>
                </a:lnTo>
                <a:lnTo>
                  <a:pt x="1760682" y="241328"/>
                </a:lnTo>
                <a:lnTo>
                  <a:pt x="1725262" y="213751"/>
                </a:lnTo>
                <a:lnTo>
                  <a:pt x="1688689" y="187635"/>
                </a:lnTo>
                <a:lnTo>
                  <a:pt x="1651006" y="163024"/>
                </a:lnTo>
                <a:lnTo>
                  <a:pt x="1612257" y="139962"/>
                </a:lnTo>
                <a:lnTo>
                  <a:pt x="1572487" y="118493"/>
                </a:lnTo>
                <a:lnTo>
                  <a:pt x="1531739" y="98659"/>
                </a:lnTo>
                <a:lnTo>
                  <a:pt x="1490056" y="80507"/>
                </a:lnTo>
                <a:lnTo>
                  <a:pt x="1447484" y="64079"/>
                </a:lnTo>
                <a:lnTo>
                  <a:pt x="1404066" y="49419"/>
                </a:lnTo>
                <a:lnTo>
                  <a:pt x="1359845" y="36571"/>
                </a:lnTo>
                <a:lnTo>
                  <a:pt x="1314866" y="25579"/>
                </a:lnTo>
                <a:lnTo>
                  <a:pt x="1269173" y="16488"/>
                </a:lnTo>
                <a:lnTo>
                  <a:pt x="1222809" y="9340"/>
                </a:lnTo>
                <a:lnTo>
                  <a:pt x="1175819" y="4180"/>
                </a:lnTo>
                <a:lnTo>
                  <a:pt x="1128246" y="1052"/>
                </a:lnTo>
                <a:lnTo>
                  <a:pt x="1080135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323468" y="1546605"/>
            <a:ext cx="1562482" cy="1562482"/>
          </a:xfrm>
          <a:custGeom>
            <a:avLst/>
            <a:gdLst/>
            <a:ahLst/>
            <a:cxnLst/>
            <a:rect l="l" t="t" r="r" b="b"/>
            <a:pathLst>
              <a:path w="2160270" h="2160270" extrusionOk="0">
                <a:moveTo>
                  <a:pt x="1080135" y="0"/>
                </a:moveTo>
                <a:lnTo>
                  <a:pt x="1032023" y="1052"/>
                </a:lnTo>
                <a:lnTo>
                  <a:pt x="984450" y="4180"/>
                </a:lnTo>
                <a:lnTo>
                  <a:pt x="937460" y="9340"/>
                </a:lnTo>
                <a:lnTo>
                  <a:pt x="891096" y="16488"/>
                </a:lnTo>
                <a:lnTo>
                  <a:pt x="845403" y="25579"/>
                </a:lnTo>
                <a:lnTo>
                  <a:pt x="800424" y="36571"/>
                </a:lnTo>
                <a:lnTo>
                  <a:pt x="756203" y="49419"/>
                </a:lnTo>
                <a:lnTo>
                  <a:pt x="712785" y="64079"/>
                </a:lnTo>
                <a:lnTo>
                  <a:pt x="670213" y="80507"/>
                </a:lnTo>
                <a:lnTo>
                  <a:pt x="628530" y="98659"/>
                </a:lnTo>
                <a:lnTo>
                  <a:pt x="587782" y="118493"/>
                </a:lnTo>
                <a:lnTo>
                  <a:pt x="548012" y="139962"/>
                </a:lnTo>
                <a:lnTo>
                  <a:pt x="509263" y="163024"/>
                </a:lnTo>
                <a:lnTo>
                  <a:pt x="471580" y="187635"/>
                </a:lnTo>
                <a:lnTo>
                  <a:pt x="435007" y="213751"/>
                </a:lnTo>
                <a:lnTo>
                  <a:pt x="399587" y="241328"/>
                </a:lnTo>
                <a:lnTo>
                  <a:pt x="365365" y="270321"/>
                </a:lnTo>
                <a:lnTo>
                  <a:pt x="332384" y="300688"/>
                </a:lnTo>
                <a:lnTo>
                  <a:pt x="300688" y="332384"/>
                </a:lnTo>
                <a:lnTo>
                  <a:pt x="270321" y="365365"/>
                </a:lnTo>
                <a:lnTo>
                  <a:pt x="241328" y="399587"/>
                </a:lnTo>
                <a:lnTo>
                  <a:pt x="213751" y="435007"/>
                </a:lnTo>
                <a:lnTo>
                  <a:pt x="187635" y="471580"/>
                </a:lnTo>
                <a:lnTo>
                  <a:pt x="163024" y="509263"/>
                </a:lnTo>
                <a:lnTo>
                  <a:pt x="139962" y="548012"/>
                </a:lnTo>
                <a:lnTo>
                  <a:pt x="118493" y="587782"/>
                </a:lnTo>
                <a:lnTo>
                  <a:pt x="98659" y="628530"/>
                </a:lnTo>
                <a:lnTo>
                  <a:pt x="80507" y="670213"/>
                </a:lnTo>
                <a:lnTo>
                  <a:pt x="64079" y="712785"/>
                </a:lnTo>
                <a:lnTo>
                  <a:pt x="49419" y="756203"/>
                </a:lnTo>
                <a:lnTo>
                  <a:pt x="36571" y="800424"/>
                </a:lnTo>
                <a:lnTo>
                  <a:pt x="25579" y="845403"/>
                </a:lnTo>
                <a:lnTo>
                  <a:pt x="16488" y="891096"/>
                </a:lnTo>
                <a:lnTo>
                  <a:pt x="9340" y="937460"/>
                </a:lnTo>
                <a:lnTo>
                  <a:pt x="4180" y="984450"/>
                </a:lnTo>
                <a:lnTo>
                  <a:pt x="1052" y="1032023"/>
                </a:lnTo>
                <a:lnTo>
                  <a:pt x="0" y="1080135"/>
                </a:lnTo>
                <a:lnTo>
                  <a:pt x="1052" y="1128246"/>
                </a:lnTo>
                <a:lnTo>
                  <a:pt x="4180" y="1175819"/>
                </a:lnTo>
                <a:lnTo>
                  <a:pt x="9340" y="1222809"/>
                </a:lnTo>
                <a:lnTo>
                  <a:pt x="16488" y="1269173"/>
                </a:lnTo>
                <a:lnTo>
                  <a:pt x="25579" y="1314866"/>
                </a:lnTo>
                <a:lnTo>
                  <a:pt x="36571" y="1359845"/>
                </a:lnTo>
                <a:lnTo>
                  <a:pt x="49419" y="1404066"/>
                </a:lnTo>
                <a:lnTo>
                  <a:pt x="64079" y="1447484"/>
                </a:lnTo>
                <a:lnTo>
                  <a:pt x="80507" y="1490056"/>
                </a:lnTo>
                <a:lnTo>
                  <a:pt x="98659" y="1531739"/>
                </a:lnTo>
                <a:lnTo>
                  <a:pt x="118493" y="1572487"/>
                </a:lnTo>
                <a:lnTo>
                  <a:pt x="139962" y="1612257"/>
                </a:lnTo>
                <a:lnTo>
                  <a:pt x="163024" y="1651006"/>
                </a:lnTo>
                <a:lnTo>
                  <a:pt x="187635" y="1688689"/>
                </a:lnTo>
                <a:lnTo>
                  <a:pt x="213751" y="1725262"/>
                </a:lnTo>
                <a:lnTo>
                  <a:pt x="241328" y="1760682"/>
                </a:lnTo>
                <a:lnTo>
                  <a:pt x="270321" y="1794904"/>
                </a:lnTo>
                <a:lnTo>
                  <a:pt x="300688" y="1827885"/>
                </a:lnTo>
                <a:lnTo>
                  <a:pt x="332384" y="1859581"/>
                </a:lnTo>
                <a:lnTo>
                  <a:pt x="365365" y="1889948"/>
                </a:lnTo>
                <a:lnTo>
                  <a:pt x="399587" y="1918941"/>
                </a:lnTo>
                <a:lnTo>
                  <a:pt x="435007" y="1946518"/>
                </a:lnTo>
                <a:lnTo>
                  <a:pt x="471580" y="1972634"/>
                </a:lnTo>
                <a:lnTo>
                  <a:pt x="509263" y="1997245"/>
                </a:lnTo>
                <a:lnTo>
                  <a:pt x="548012" y="2020307"/>
                </a:lnTo>
                <a:lnTo>
                  <a:pt x="587782" y="2041776"/>
                </a:lnTo>
                <a:lnTo>
                  <a:pt x="628530" y="2061610"/>
                </a:lnTo>
                <a:lnTo>
                  <a:pt x="670213" y="2079762"/>
                </a:lnTo>
                <a:lnTo>
                  <a:pt x="712785" y="2096190"/>
                </a:lnTo>
                <a:lnTo>
                  <a:pt x="756203" y="2110850"/>
                </a:lnTo>
                <a:lnTo>
                  <a:pt x="800424" y="2123698"/>
                </a:lnTo>
                <a:lnTo>
                  <a:pt x="845403" y="2134690"/>
                </a:lnTo>
                <a:lnTo>
                  <a:pt x="891096" y="2143781"/>
                </a:lnTo>
                <a:lnTo>
                  <a:pt x="937460" y="2150929"/>
                </a:lnTo>
                <a:lnTo>
                  <a:pt x="984450" y="2156089"/>
                </a:lnTo>
                <a:lnTo>
                  <a:pt x="1032023" y="2159217"/>
                </a:lnTo>
                <a:lnTo>
                  <a:pt x="1080135" y="2160270"/>
                </a:lnTo>
                <a:lnTo>
                  <a:pt x="1128246" y="2159217"/>
                </a:lnTo>
                <a:lnTo>
                  <a:pt x="1175819" y="2156089"/>
                </a:lnTo>
                <a:lnTo>
                  <a:pt x="1222809" y="2150929"/>
                </a:lnTo>
                <a:lnTo>
                  <a:pt x="1269173" y="2143781"/>
                </a:lnTo>
                <a:lnTo>
                  <a:pt x="1314866" y="2134690"/>
                </a:lnTo>
                <a:lnTo>
                  <a:pt x="1359845" y="2123698"/>
                </a:lnTo>
                <a:lnTo>
                  <a:pt x="1404066" y="2110850"/>
                </a:lnTo>
                <a:lnTo>
                  <a:pt x="1447484" y="2096190"/>
                </a:lnTo>
                <a:lnTo>
                  <a:pt x="1490056" y="2079762"/>
                </a:lnTo>
                <a:lnTo>
                  <a:pt x="1531739" y="2061610"/>
                </a:lnTo>
                <a:lnTo>
                  <a:pt x="1572487" y="2041776"/>
                </a:lnTo>
                <a:lnTo>
                  <a:pt x="1612257" y="2020307"/>
                </a:lnTo>
                <a:lnTo>
                  <a:pt x="1651006" y="1997245"/>
                </a:lnTo>
                <a:lnTo>
                  <a:pt x="1688689" y="1972634"/>
                </a:lnTo>
                <a:lnTo>
                  <a:pt x="1725262" y="1946518"/>
                </a:lnTo>
                <a:lnTo>
                  <a:pt x="1760682" y="1918941"/>
                </a:lnTo>
                <a:lnTo>
                  <a:pt x="1794904" y="1889948"/>
                </a:lnTo>
                <a:lnTo>
                  <a:pt x="1827885" y="1859581"/>
                </a:lnTo>
                <a:lnTo>
                  <a:pt x="1859581" y="1827885"/>
                </a:lnTo>
                <a:lnTo>
                  <a:pt x="1889948" y="1794904"/>
                </a:lnTo>
                <a:lnTo>
                  <a:pt x="1918941" y="1760682"/>
                </a:lnTo>
                <a:lnTo>
                  <a:pt x="1946518" y="1725262"/>
                </a:lnTo>
                <a:lnTo>
                  <a:pt x="1972634" y="1688689"/>
                </a:lnTo>
                <a:lnTo>
                  <a:pt x="1997245" y="1651006"/>
                </a:lnTo>
                <a:lnTo>
                  <a:pt x="2020307" y="1612257"/>
                </a:lnTo>
                <a:lnTo>
                  <a:pt x="2041776" y="1572487"/>
                </a:lnTo>
                <a:lnTo>
                  <a:pt x="2061610" y="1531739"/>
                </a:lnTo>
                <a:lnTo>
                  <a:pt x="2079762" y="1490056"/>
                </a:lnTo>
                <a:lnTo>
                  <a:pt x="2096190" y="1447484"/>
                </a:lnTo>
                <a:lnTo>
                  <a:pt x="2110850" y="1404066"/>
                </a:lnTo>
                <a:lnTo>
                  <a:pt x="2123698" y="1359845"/>
                </a:lnTo>
                <a:lnTo>
                  <a:pt x="2134690" y="1314866"/>
                </a:lnTo>
                <a:lnTo>
                  <a:pt x="2143781" y="1269173"/>
                </a:lnTo>
                <a:lnTo>
                  <a:pt x="2150929" y="1222809"/>
                </a:lnTo>
                <a:lnTo>
                  <a:pt x="2156089" y="1175819"/>
                </a:lnTo>
                <a:lnTo>
                  <a:pt x="2159217" y="1128246"/>
                </a:lnTo>
                <a:lnTo>
                  <a:pt x="2160270" y="1080135"/>
                </a:lnTo>
                <a:lnTo>
                  <a:pt x="2159217" y="1032023"/>
                </a:lnTo>
                <a:lnTo>
                  <a:pt x="2156089" y="984450"/>
                </a:lnTo>
                <a:lnTo>
                  <a:pt x="2150929" y="937460"/>
                </a:lnTo>
                <a:lnTo>
                  <a:pt x="2143781" y="891096"/>
                </a:lnTo>
                <a:lnTo>
                  <a:pt x="2134690" y="845403"/>
                </a:lnTo>
                <a:lnTo>
                  <a:pt x="2123698" y="800424"/>
                </a:lnTo>
                <a:lnTo>
                  <a:pt x="2110850" y="756203"/>
                </a:lnTo>
                <a:lnTo>
                  <a:pt x="2096190" y="712785"/>
                </a:lnTo>
                <a:lnTo>
                  <a:pt x="2079762" y="670213"/>
                </a:lnTo>
                <a:lnTo>
                  <a:pt x="2061610" y="628530"/>
                </a:lnTo>
                <a:lnTo>
                  <a:pt x="2041776" y="587782"/>
                </a:lnTo>
                <a:lnTo>
                  <a:pt x="2020307" y="548012"/>
                </a:lnTo>
                <a:lnTo>
                  <a:pt x="1997245" y="509263"/>
                </a:lnTo>
                <a:lnTo>
                  <a:pt x="1972634" y="471580"/>
                </a:lnTo>
                <a:lnTo>
                  <a:pt x="1946518" y="435007"/>
                </a:lnTo>
                <a:lnTo>
                  <a:pt x="1918941" y="399587"/>
                </a:lnTo>
                <a:lnTo>
                  <a:pt x="1889948" y="365365"/>
                </a:lnTo>
                <a:lnTo>
                  <a:pt x="1859581" y="332384"/>
                </a:lnTo>
                <a:lnTo>
                  <a:pt x="1827885" y="300688"/>
                </a:lnTo>
                <a:lnTo>
                  <a:pt x="1794904" y="270321"/>
                </a:lnTo>
                <a:lnTo>
                  <a:pt x="1760682" y="241328"/>
                </a:lnTo>
                <a:lnTo>
                  <a:pt x="1725262" y="213751"/>
                </a:lnTo>
                <a:lnTo>
                  <a:pt x="1688689" y="187635"/>
                </a:lnTo>
                <a:lnTo>
                  <a:pt x="1651006" y="163024"/>
                </a:lnTo>
                <a:lnTo>
                  <a:pt x="1612257" y="139962"/>
                </a:lnTo>
                <a:lnTo>
                  <a:pt x="1572487" y="118493"/>
                </a:lnTo>
                <a:lnTo>
                  <a:pt x="1531739" y="98659"/>
                </a:lnTo>
                <a:lnTo>
                  <a:pt x="1490056" y="80507"/>
                </a:lnTo>
                <a:lnTo>
                  <a:pt x="1447484" y="64079"/>
                </a:lnTo>
                <a:lnTo>
                  <a:pt x="1404066" y="49419"/>
                </a:lnTo>
                <a:lnTo>
                  <a:pt x="1359845" y="36571"/>
                </a:lnTo>
                <a:lnTo>
                  <a:pt x="1314866" y="25579"/>
                </a:lnTo>
                <a:lnTo>
                  <a:pt x="1269173" y="16488"/>
                </a:lnTo>
                <a:lnTo>
                  <a:pt x="1222809" y="9340"/>
                </a:lnTo>
                <a:lnTo>
                  <a:pt x="1175819" y="4180"/>
                </a:lnTo>
                <a:lnTo>
                  <a:pt x="1128246" y="1052"/>
                </a:lnTo>
                <a:lnTo>
                  <a:pt x="1080135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84631" y="2159753"/>
            <a:ext cx="124015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2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DIY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90372" y="608837"/>
            <a:ext cx="3424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3. 화면구성요소 – 메뉴구성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057399" y="5402071"/>
            <a:ext cx="4985767" cy="7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가구의 원재료로 메뉴를 구성하고 각 메뉴마다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소메뉴를</a:t>
            </a:r>
            <a:r>
              <a:rPr lang="ko-KR" altLang="en-US" sz="1200" dirty="0" smtClean="0">
                <a:solidFill>
                  <a:schemeClr val="dk1"/>
                </a:solidFill>
              </a:rPr>
              <a:t> 만들어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 클라이언트가 원하는 분류의 제품만 볼 수 있게 되어있음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62;p17"/>
          <p:cNvSpPr txBox="1"/>
          <p:nvPr/>
        </p:nvSpPr>
        <p:spPr>
          <a:xfrm>
            <a:off x="7167212" y="2182934"/>
            <a:ext cx="98177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2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DECO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2;p17"/>
          <p:cNvSpPr txBox="1"/>
          <p:nvPr/>
        </p:nvSpPr>
        <p:spPr>
          <a:xfrm>
            <a:off x="4905565" y="2159752"/>
            <a:ext cx="124015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2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METAL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57;p17"/>
          <p:cNvSpPr/>
          <p:nvPr/>
        </p:nvSpPr>
        <p:spPr>
          <a:xfrm>
            <a:off x="2469968" y="1505394"/>
            <a:ext cx="1644904" cy="1644904"/>
          </a:xfrm>
          <a:custGeom>
            <a:avLst/>
            <a:gdLst/>
            <a:ahLst/>
            <a:cxnLst/>
            <a:rect l="l" t="t" r="r" b="b"/>
            <a:pathLst>
              <a:path w="2160270" h="2160270" extrusionOk="0">
                <a:moveTo>
                  <a:pt x="1080135" y="0"/>
                </a:moveTo>
                <a:lnTo>
                  <a:pt x="1032023" y="1052"/>
                </a:lnTo>
                <a:lnTo>
                  <a:pt x="984450" y="4180"/>
                </a:lnTo>
                <a:lnTo>
                  <a:pt x="937460" y="9340"/>
                </a:lnTo>
                <a:lnTo>
                  <a:pt x="891096" y="16488"/>
                </a:lnTo>
                <a:lnTo>
                  <a:pt x="845403" y="25579"/>
                </a:lnTo>
                <a:lnTo>
                  <a:pt x="800424" y="36571"/>
                </a:lnTo>
                <a:lnTo>
                  <a:pt x="756203" y="49419"/>
                </a:lnTo>
                <a:lnTo>
                  <a:pt x="712785" y="64079"/>
                </a:lnTo>
                <a:lnTo>
                  <a:pt x="670213" y="80507"/>
                </a:lnTo>
                <a:lnTo>
                  <a:pt x="628530" y="98659"/>
                </a:lnTo>
                <a:lnTo>
                  <a:pt x="587782" y="118493"/>
                </a:lnTo>
                <a:lnTo>
                  <a:pt x="548012" y="139962"/>
                </a:lnTo>
                <a:lnTo>
                  <a:pt x="509263" y="163024"/>
                </a:lnTo>
                <a:lnTo>
                  <a:pt x="471580" y="187635"/>
                </a:lnTo>
                <a:lnTo>
                  <a:pt x="435007" y="213751"/>
                </a:lnTo>
                <a:lnTo>
                  <a:pt x="399587" y="241328"/>
                </a:lnTo>
                <a:lnTo>
                  <a:pt x="365365" y="270321"/>
                </a:lnTo>
                <a:lnTo>
                  <a:pt x="332384" y="300688"/>
                </a:lnTo>
                <a:lnTo>
                  <a:pt x="300688" y="332384"/>
                </a:lnTo>
                <a:lnTo>
                  <a:pt x="270321" y="365365"/>
                </a:lnTo>
                <a:lnTo>
                  <a:pt x="241328" y="399587"/>
                </a:lnTo>
                <a:lnTo>
                  <a:pt x="213751" y="435007"/>
                </a:lnTo>
                <a:lnTo>
                  <a:pt x="187635" y="471580"/>
                </a:lnTo>
                <a:lnTo>
                  <a:pt x="163024" y="509263"/>
                </a:lnTo>
                <a:lnTo>
                  <a:pt x="139962" y="548012"/>
                </a:lnTo>
                <a:lnTo>
                  <a:pt x="118493" y="587782"/>
                </a:lnTo>
                <a:lnTo>
                  <a:pt x="98659" y="628530"/>
                </a:lnTo>
                <a:lnTo>
                  <a:pt x="80507" y="670213"/>
                </a:lnTo>
                <a:lnTo>
                  <a:pt x="64079" y="712785"/>
                </a:lnTo>
                <a:lnTo>
                  <a:pt x="49419" y="756203"/>
                </a:lnTo>
                <a:lnTo>
                  <a:pt x="36571" y="800424"/>
                </a:lnTo>
                <a:lnTo>
                  <a:pt x="25579" y="845403"/>
                </a:lnTo>
                <a:lnTo>
                  <a:pt x="16488" y="891096"/>
                </a:lnTo>
                <a:lnTo>
                  <a:pt x="9340" y="937460"/>
                </a:lnTo>
                <a:lnTo>
                  <a:pt x="4180" y="984450"/>
                </a:lnTo>
                <a:lnTo>
                  <a:pt x="1052" y="1032023"/>
                </a:lnTo>
                <a:lnTo>
                  <a:pt x="0" y="1080135"/>
                </a:lnTo>
                <a:lnTo>
                  <a:pt x="1052" y="1128246"/>
                </a:lnTo>
                <a:lnTo>
                  <a:pt x="4180" y="1175819"/>
                </a:lnTo>
                <a:lnTo>
                  <a:pt x="9340" y="1222809"/>
                </a:lnTo>
                <a:lnTo>
                  <a:pt x="16488" y="1269173"/>
                </a:lnTo>
                <a:lnTo>
                  <a:pt x="25579" y="1314866"/>
                </a:lnTo>
                <a:lnTo>
                  <a:pt x="36571" y="1359845"/>
                </a:lnTo>
                <a:lnTo>
                  <a:pt x="49419" y="1404066"/>
                </a:lnTo>
                <a:lnTo>
                  <a:pt x="64079" y="1447484"/>
                </a:lnTo>
                <a:lnTo>
                  <a:pt x="80507" y="1490056"/>
                </a:lnTo>
                <a:lnTo>
                  <a:pt x="98659" y="1531739"/>
                </a:lnTo>
                <a:lnTo>
                  <a:pt x="118493" y="1572487"/>
                </a:lnTo>
                <a:lnTo>
                  <a:pt x="139962" y="1612257"/>
                </a:lnTo>
                <a:lnTo>
                  <a:pt x="163024" y="1651006"/>
                </a:lnTo>
                <a:lnTo>
                  <a:pt x="187635" y="1688689"/>
                </a:lnTo>
                <a:lnTo>
                  <a:pt x="213751" y="1725262"/>
                </a:lnTo>
                <a:lnTo>
                  <a:pt x="241328" y="1760682"/>
                </a:lnTo>
                <a:lnTo>
                  <a:pt x="270321" y="1794904"/>
                </a:lnTo>
                <a:lnTo>
                  <a:pt x="300688" y="1827885"/>
                </a:lnTo>
                <a:lnTo>
                  <a:pt x="332384" y="1859581"/>
                </a:lnTo>
                <a:lnTo>
                  <a:pt x="365365" y="1889948"/>
                </a:lnTo>
                <a:lnTo>
                  <a:pt x="399587" y="1918941"/>
                </a:lnTo>
                <a:lnTo>
                  <a:pt x="435007" y="1946518"/>
                </a:lnTo>
                <a:lnTo>
                  <a:pt x="471580" y="1972634"/>
                </a:lnTo>
                <a:lnTo>
                  <a:pt x="509263" y="1997245"/>
                </a:lnTo>
                <a:lnTo>
                  <a:pt x="548012" y="2020307"/>
                </a:lnTo>
                <a:lnTo>
                  <a:pt x="587782" y="2041776"/>
                </a:lnTo>
                <a:lnTo>
                  <a:pt x="628530" y="2061610"/>
                </a:lnTo>
                <a:lnTo>
                  <a:pt x="670213" y="2079762"/>
                </a:lnTo>
                <a:lnTo>
                  <a:pt x="712785" y="2096190"/>
                </a:lnTo>
                <a:lnTo>
                  <a:pt x="756203" y="2110850"/>
                </a:lnTo>
                <a:lnTo>
                  <a:pt x="800424" y="2123698"/>
                </a:lnTo>
                <a:lnTo>
                  <a:pt x="845403" y="2134690"/>
                </a:lnTo>
                <a:lnTo>
                  <a:pt x="891096" y="2143781"/>
                </a:lnTo>
                <a:lnTo>
                  <a:pt x="937460" y="2150929"/>
                </a:lnTo>
                <a:lnTo>
                  <a:pt x="984450" y="2156089"/>
                </a:lnTo>
                <a:lnTo>
                  <a:pt x="1032023" y="2159217"/>
                </a:lnTo>
                <a:lnTo>
                  <a:pt x="1080135" y="2160270"/>
                </a:lnTo>
                <a:lnTo>
                  <a:pt x="1128246" y="2159217"/>
                </a:lnTo>
                <a:lnTo>
                  <a:pt x="1175819" y="2156089"/>
                </a:lnTo>
                <a:lnTo>
                  <a:pt x="1222809" y="2150929"/>
                </a:lnTo>
                <a:lnTo>
                  <a:pt x="1269173" y="2143781"/>
                </a:lnTo>
                <a:lnTo>
                  <a:pt x="1314866" y="2134690"/>
                </a:lnTo>
                <a:lnTo>
                  <a:pt x="1359845" y="2123698"/>
                </a:lnTo>
                <a:lnTo>
                  <a:pt x="1404066" y="2110850"/>
                </a:lnTo>
                <a:lnTo>
                  <a:pt x="1447484" y="2096190"/>
                </a:lnTo>
                <a:lnTo>
                  <a:pt x="1490056" y="2079762"/>
                </a:lnTo>
                <a:lnTo>
                  <a:pt x="1531739" y="2061610"/>
                </a:lnTo>
                <a:lnTo>
                  <a:pt x="1572487" y="2041776"/>
                </a:lnTo>
                <a:lnTo>
                  <a:pt x="1612257" y="2020307"/>
                </a:lnTo>
                <a:lnTo>
                  <a:pt x="1651006" y="1997245"/>
                </a:lnTo>
                <a:lnTo>
                  <a:pt x="1688689" y="1972634"/>
                </a:lnTo>
                <a:lnTo>
                  <a:pt x="1725262" y="1946518"/>
                </a:lnTo>
                <a:lnTo>
                  <a:pt x="1760682" y="1918941"/>
                </a:lnTo>
                <a:lnTo>
                  <a:pt x="1794904" y="1889948"/>
                </a:lnTo>
                <a:lnTo>
                  <a:pt x="1827885" y="1859581"/>
                </a:lnTo>
                <a:lnTo>
                  <a:pt x="1859581" y="1827885"/>
                </a:lnTo>
                <a:lnTo>
                  <a:pt x="1889948" y="1794904"/>
                </a:lnTo>
                <a:lnTo>
                  <a:pt x="1918941" y="1760682"/>
                </a:lnTo>
                <a:lnTo>
                  <a:pt x="1946518" y="1725262"/>
                </a:lnTo>
                <a:lnTo>
                  <a:pt x="1972634" y="1688689"/>
                </a:lnTo>
                <a:lnTo>
                  <a:pt x="1997245" y="1651006"/>
                </a:lnTo>
                <a:lnTo>
                  <a:pt x="2020307" y="1612257"/>
                </a:lnTo>
                <a:lnTo>
                  <a:pt x="2041776" y="1572487"/>
                </a:lnTo>
                <a:lnTo>
                  <a:pt x="2061610" y="1531739"/>
                </a:lnTo>
                <a:lnTo>
                  <a:pt x="2079762" y="1490056"/>
                </a:lnTo>
                <a:lnTo>
                  <a:pt x="2096190" y="1447484"/>
                </a:lnTo>
                <a:lnTo>
                  <a:pt x="2110850" y="1404066"/>
                </a:lnTo>
                <a:lnTo>
                  <a:pt x="2123698" y="1359845"/>
                </a:lnTo>
                <a:lnTo>
                  <a:pt x="2134690" y="1314866"/>
                </a:lnTo>
                <a:lnTo>
                  <a:pt x="2143781" y="1269173"/>
                </a:lnTo>
                <a:lnTo>
                  <a:pt x="2150929" y="1222809"/>
                </a:lnTo>
                <a:lnTo>
                  <a:pt x="2156089" y="1175819"/>
                </a:lnTo>
                <a:lnTo>
                  <a:pt x="2159217" y="1128246"/>
                </a:lnTo>
                <a:lnTo>
                  <a:pt x="2160270" y="1080135"/>
                </a:lnTo>
                <a:lnTo>
                  <a:pt x="2159217" y="1032023"/>
                </a:lnTo>
                <a:lnTo>
                  <a:pt x="2156089" y="984450"/>
                </a:lnTo>
                <a:lnTo>
                  <a:pt x="2150929" y="937460"/>
                </a:lnTo>
                <a:lnTo>
                  <a:pt x="2143781" y="891096"/>
                </a:lnTo>
                <a:lnTo>
                  <a:pt x="2134690" y="845403"/>
                </a:lnTo>
                <a:lnTo>
                  <a:pt x="2123698" y="800424"/>
                </a:lnTo>
                <a:lnTo>
                  <a:pt x="2110850" y="756203"/>
                </a:lnTo>
                <a:lnTo>
                  <a:pt x="2096190" y="712785"/>
                </a:lnTo>
                <a:lnTo>
                  <a:pt x="2079762" y="670213"/>
                </a:lnTo>
                <a:lnTo>
                  <a:pt x="2061610" y="628530"/>
                </a:lnTo>
                <a:lnTo>
                  <a:pt x="2041776" y="587782"/>
                </a:lnTo>
                <a:lnTo>
                  <a:pt x="2020307" y="548012"/>
                </a:lnTo>
                <a:lnTo>
                  <a:pt x="1997245" y="509263"/>
                </a:lnTo>
                <a:lnTo>
                  <a:pt x="1972634" y="471580"/>
                </a:lnTo>
                <a:lnTo>
                  <a:pt x="1946518" y="435007"/>
                </a:lnTo>
                <a:lnTo>
                  <a:pt x="1918941" y="399587"/>
                </a:lnTo>
                <a:lnTo>
                  <a:pt x="1889948" y="365365"/>
                </a:lnTo>
                <a:lnTo>
                  <a:pt x="1859581" y="332384"/>
                </a:lnTo>
                <a:lnTo>
                  <a:pt x="1827885" y="300688"/>
                </a:lnTo>
                <a:lnTo>
                  <a:pt x="1794904" y="270321"/>
                </a:lnTo>
                <a:lnTo>
                  <a:pt x="1760682" y="241328"/>
                </a:lnTo>
                <a:lnTo>
                  <a:pt x="1725262" y="213751"/>
                </a:lnTo>
                <a:lnTo>
                  <a:pt x="1688689" y="187635"/>
                </a:lnTo>
                <a:lnTo>
                  <a:pt x="1651006" y="163024"/>
                </a:lnTo>
                <a:lnTo>
                  <a:pt x="1612257" y="139962"/>
                </a:lnTo>
                <a:lnTo>
                  <a:pt x="1572487" y="118493"/>
                </a:lnTo>
                <a:lnTo>
                  <a:pt x="1531739" y="98659"/>
                </a:lnTo>
                <a:lnTo>
                  <a:pt x="1490056" y="80507"/>
                </a:lnTo>
                <a:lnTo>
                  <a:pt x="1447484" y="64079"/>
                </a:lnTo>
                <a:lnTo>
                  <a:pt x="1404066" y="49419"/>
                </a:lnTo>
                <a:lnTo>
                  <a:pt x="1359845" y="36571"/>
                </a:lnTo>
                <a:lnTo>
                  <a:pt x="1314866" y="25579"/>
                </a:lnTo>
                <a:lnTo>
                  <a:pt x="1269173" y="16488"/>
                </a:lnTo>
                <a:lnTo>
                  <a:pt x="1222809" y="9340"/>
                </a:lnTo>
                <a:lnTo>
                  <a:pt x="1175819" y="4180"/>
                </a:lnTo>
                <a:lnTo>
                  <a:pt x="1128246" y="1052"/>
                </a:lnTo>
                <a:lnTo>
                  <a:pt x="1080135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62;p17"/>
          <p:cNvSpPr txBox="1"/>
          <p:nvPr/>
        </p:nvSpPr>
        <p:spPr>
          <a:xfrm>
            <a:off x="2782832" y="2182934"/>
            <a:ext cx="10191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2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WOOD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57;p17"/>
          <p:cNvSpPr/>
          <p:nvPr/>
        </p:nvSpPr>
        <p:spPr>
          <a:xfrm>
            <a:off x="6835648" y="1482212"/>
            <a:ext cx="1644904" cy="1644904"/>
          </a:xfrm>
          <a:custGeom>
            <a:avLst/>
            <a:gdLst/>
            <a:ahLst/>
            <a:cxnLst/>
            <a:rect l="l" t="t" r="r" b="b"/>
            <a:pathLst>
              <a:path w="2160270" h="2160270" extrusionOk="0">
                <a:moveTo>
                  <a:pt x="1080135" y="0"/>
                </a:moveTo>
                <a:lnTo>
                  <a:pt x="1032023" y="1052"/>
                </a:lnTo>
                <a:lnTo>
                  <a:pt x="984450" y="4180"/>
                </a:lnTo>
                <a:lnTo>
                  <a:pt x="937460" y="9340"/>
                </a:lnTo>
                <a:lnTo>
                  <a:pt x="891096" y="16488"/>
                </a:lnTo>
                <a:lnTo>
                  <a:pt x="845403" y="25579"/>
                </a:lnTo>
                <a:lnTo>
                  <a:pt x="800424" y="36571"/>
                </a:lnTo>
                <a:lnTo>
                  <a:pt x="756203" y="49419"/>
                </a:lnTo>
                <a:lnTo>
                  <a:pt x="712785" y="64079"/>
                </a:lnTo>
                <a:lnTo>
                  <a:pt x="670213" y="80507"/>
                </a:lnTo>
                <a:lnTo>
                  <a:pt x="628530" y="98659"/>
                </a:lnTo>
                <a:lnTo>
                  <a:pt x="587782" y="118493"/>
                </a:lnTo>
                <a:lnTo>
                  <a:pt x="548012" y="139962"/>
                </a:lnTo>
                <a:lnTo>
                  <a:pt x="509263" y="163024"/>
                </a:lnTo>
                <a:lnTo>
                  <a:pt x="471580" y="187635"/>
                </a:lnTo>
                <a:lnTo>
                  <a:pt x="435007" y="213751"/>
                </a:lnTo>
                <a:lnTo>
                  <a:pt x="399587" y="241328"/>
                </a:lnTo>
                <a:lnTo>
                  <a:pt x="365365" y="270321"/>
                </a:lnTo>
                <a:lnTo>
                  <a:pt x="332384" y="300688"/>
                </a:lnTo>
                <a:lnTo>
                  <a:pt x="300688" y="332384"/>
                </a:lnTo>
                <a:lnTo>
                  <a:pt x="270321" y="365365"/>
                </a:lnTo>
                <a:lnTo>
                  <a:pt x="241328" y="399587"/>
                </a:lnTo>
                <a:lnTo>
                  <a:pt x="213751" y="435007"/>
                </a:lnTo>
                <a:lnTo>
                  <a:pt x="187635" y="471580"/>
                </a:lnTo>
                <a:lnTo>
                  <a:pt x="163024" y="509263"/>
                </a:lnTo>
                <a:lnTo>
                  <a:pt x="139962" y="548012"/>
                </a:lnTo>
                <a:lnTo>
                  <a:pt x="118493" y="587782"/>
                </a:lnTo>
                <a:lnTo>
                  <a:pt x="98659" y="628530"/>
                </a:lnTo>
                <a:lnTo>
                  <a:pt x="80507" y="670213"/>
                </a:lnTo>
                <a:lnTo>
                  <a:pt x="64079" y="712785"/>
                </a:lnTo>
                <a:lnTo>
                  <a:pt x="49419" y="756203"/>
                </a:lnTo>
                <a:lnTo>
                  <a:pt x="36571" y="800424"/>
                </a:lnTo>
                <a:lnTo>
                  <a:pt x="25579" y="845403"/>
                </a:lnTo>
                <a:lnTo>
                  <a:pt x="16488" y="891096"/>
                </a:lnTo>
                <a:lnTo>
                  <a:pt x="9340" y="937460"/>
                </a:lnTo>
                <a:lnTo>
                  <a:pt x="4180" y="984450"/>
                </a:lnTo>
                <a:lnTo>
                  <a:pt x="1052" y="1032023"/>
                </a:lnTo>
                <a:lnTo>
                  <a:pt x="0" y="1080135"/>
                </a:lnTo>
                <a:lnTo>
                  <a:pt x="1052" y="1128246"/>
                </a:lnTo>
                <a:lnTo>
                  <a:pt x="4180" y="1175819"/>
                </a:lnTo>
                <a:lnTo>
                  <a:pt x="9340" y="1222809"/>
                </a:lnTo>
                <a:lnTo>
                  <a:pt x="16488" y="1269173"/>
                </a:lnTo>
                <a:lnTo>
                  <a:pt x="25579" y="1314866"/>
                </a:lnTo>
                <a:lnTo>
                  <a:pt x="36571" y="1359845"/>
                </a:lnTo>
                <a:lnTo>
                  <a:pt x="49419" y="1404066"/>
                </a:lnTo>
                <a:lnTo>
                  <a:pt x="64079" y="1447484"/>
                </a:lnTo>
                <a:lnTo>
                  <a:pt x="80507" y="1490056"/>
                </a:lnTo>
                <a:lnTo>
                  <a:pt x="98659" y="1531739"/>
                </a:lnTo>
                <a:lnTo>
                  <a:pt x="118493" y="1572487"/>
                </a:lnTo>
                <a:lnTo>
                  <a:pt x="139962" y="1612257"/>
                </a:lnTo>
                <a:lnTo>
                  <a:pt x="163024" y="1651006"/>
                </a:lnTo>
                <a:lnTo>
                  <a:pt x="187635" y="1688689"/>
                </a:lnTo>
                <a:lnTo>
                  <a:pt x="213751" y="1725262"/>
                </a:lnTo>
                <a:lnTo>
                  <a:pt x="241328" y="1760682"/>
                </a:lnTo>
                <a:lnTo>
                  <a:pt x="270321" y="1794904"/>
                </a:lnTo>
                <a:lnTo>
                  <a:pt x="300688" y="1827885"/>
                </a:lnTo>
                <a:lnTo>
                  <a:pt x="332384" y="1859581"/>
                </a:lnTo>
                <a:lnTo>
                  <a:pt x="365365" y="1889948"/>
                </a:lnTo>
                <a:lnTo>
                  <a:pt x="399587" y="1918941"/>
                </a:lnTo>
                <a:lnTo>
                  <a:pt x="435007" y="1946518"/>
                </a:lnTo>
                <a:lnTo>
                  <a:pt x="471580" y="1972634"/>
                </a:lnTo>
                <a:lnTo>
                  <a:pt x="509263" y="1997245"/>
                </a:lnTo>
                <a:lnTo>
                  <a:pt x="548012" y="2020307"/>
                </a:lnTo>
                <a:lnTo>
                  <a:pt x="587782" y="2041776"/>
                </a:lnTo>
                <a:lnTo>
                  <a:pt x="628530" y="2061610"/>
                </a:lnTo>
                <a:lnTo>
                  <a:pt x="670213" y="2079762"/>
                </a:lnTo>
                <a:lnTo>
                  <a:pt x="712785" y="2096190"/>
                </a:lnTo>
                <a:lnTo>
                  <a:pt x="756203" y="2110850"/>
                </a:lnTo>
                <a:lnTo>
                  <a:pt x="800424" y="2123698"/>
                </a:lnTo>
                <a:lnTo>
                  <a:pt x="845403" y="2134690"/>
                </a:lnTo>
                <a:lnTo>
                  <a:pt x="891096" y="2143781"/>
                </a:lnTo>
                <a:lnTo>
                  <a:pt x="937460" y="2150929"/>
                </a:lnTo>
                <a:lnTo>
                  <a:pt x="984450" y="2156089"/>
                </a:lnTo>
                <a:lnTo>
                  <a:pt x="1032023" y="2159217"/>
                </a:lnTo>
                <a:lnTo>
                  <a:pt x="1080135" y="2160270"/>
                </a:lnTo>
                <a:lnTo>
                  <a:pt x="1128246" y="2159217"/>
                </a:lnTo>
                <a:lnTo>
                  <a:pt x="1175819" y="2156089"/>
                </a:lnTo>
                <a:lnTo>
                  <a:pt x="1222809" y="2150929"/>
                </a:lnTo>
                <a:lnTo>
                  <a:pt x="1269173" y="2143781"/>
                </a:lnTo>
                <a:lnTo>
                  <a:pt x="1314866" y="2134690"/>
                </a:lnTo>
                <a:lnTo>
                  <a:pt x="1359845" y="2123698"/>
                </a:lnTo>
                <a:lnTo>
                  <a:pt x="1404066" y="2110850"/>
                </a:lnTo>
                <a:lnTo>
                  <a:pt x="1447484" y="2096190"/>
                </a:lnTo>
                <a:lnTo>
                  <a:pt x="1490056" y="2079762"/>
                </a:lnTo>
                <a:lnTo>
                  <a:pt x="1531739" y="2061610"/>
                </a:lnTo>
                <a:lnTo>
                  <a:pt x="1572487" y="2041776"/>
                </a:lnTo>
                <a:lnTo>
                  <a:pt x="1612257" y="2020307"/>
                </a:lnTo>
                <a:lnTo>
                  <a:pt x="1651006" y="1997245"/>
                </a:lnTo>
                <a:lnTo>
                  <a:pt x="1688689" y="1972634"/>
                </a:lnTo>
                <a:lnTo>
                  <a:pt x="1725262" y="1946518"/>
                </a:lnTo>
                <a:lnTo>
                  <a:pt x="1760682" y="1918941"/>
                </a:lnTo>
                <a:lnTo>
                  <a:pt x="1794904" y="1889948"/>
                </a:lnTo>
                <a:lnTo>
                  <a:pt x="1827885" y="1859581"/>
                </a:lnTo>
                <a:lnTo>
                  <a:pt x="1859581" y="1827885"/>
                </a:lnTo>
                <a:lnTo>
                  <a:pt x="1889948" y="1794904"/>
                </a:lnTo>
                <a:lnTo>
                  <a:pt x="1918941" y="1760682"/>
                </a:lnTo>
                <a:lnTo>
                  <a:pt x="1946518" y="1725262"/>
                </a:lnTo>
                <a:lnTo>
                  <a:pt x="1972634" y="1688689"/>
                </a:lnTo>
                <a:lnTo>
                  <a:pt x="1997245" y="1651006"/>
                </a:lnTo>
                <a:lnTo>
                  <a:pt x="2020307" y="1612257"/>
                </a:lnTo>
                <a:lnTo>
                  <a:pt x="2041776" y="1572487"/>
                </a:lnTo>
                <a:lnTo>
                  <a:pt x="2061610" y="1531739"/>
                </a:lnTo>
                <a:lnTo>
                  <a:pt x="2079762" y="1490056"/>
                </a:lnTo>
                <a:lnTo>
                  <a:pt x="2096190" y="1447484"/>
                </a:lnTo>
                <a:lnTo>
                  <a:pt x="2110850" y="1404066"/>
                </a:lnTo>
                <a:lnTo>
                  <a:pt x="2123698" y="1359845"/>
                </a:lnTo>
                <a:lnTo>
                  <a:pt x="2134690" y="1314866"/>
                </a:lnTo>
                <a:lnTo>
                  <a:pt x="2143781" y="1269173"/>
                </a:lnTo>
                <a:lnTo>
                  <a:pt x="2150929" y="1222809"/>
                </a:lnTo>
                <a:lnTo>
                  <a:pt x="2156089" y="1175819"/>
                </a:lnTo>
                <a:lnTo>
                  <a:pt x="2159217" y="1128246"/>
                </a:lnTo>
                <a:lnTo>
                  <a:pt x="2160270" y="1080135"/>
                </a:lnTo>
                <a:lnTo>
                  <a:pt x="2159217" y="1032023"/>
                </a:lnTo>
                <a:lnTo>
                  <a:pt x="2156089" y="984450"/>
                </a:lnTo>
                <a:lnTo>
                  <a:pt x="2150929" y="937460"/>
                </a:lnTo>
                <a:lnTo>
                  <a:pt x="2143781" y="891096"/>
                </a:lnTo>
                <a:lnTo>
                  <a:pt x="2134690" y="845403"/>
                </a:lnTo>
                <a:lnTo>
                  <a:pt x="2123698" y="800424"/>
                </a:lnTo>
                <a:lnTo>
                  <a:pt x="2110850" y="756203"/>
                </a:lnTo>
                <a:lnTo>
                  <a:pt x="2096190" y="712785"/>
                </a:lnTo>
                <a:lnTo>
                  <a:pt x="2079762" y="670213"/>
                </a:lnTo>
                <a:lnTo>
                  <a:pt x="2061610" y="628530"/>
                </a:lnTo>
                <a:lnTo>
                  <a:pt x="2041776" y="587782"/>
                </a:lnTo>
                <a:lnTo>
                  <a:pt x="2020307" y="548012"/>
                </a:lnTo>
                <a:lnTo>
                  <a:pt x="1997245" y="509263"/>
                </a:lnTo>
                <a:lnTo>
                  <a:pt x="1972634" y="471580"/>
                </a:lnTo>
                <a:lnTo>
                  <a:pt x="1946518" y="435007"/>
                </a:lnTo>
                <a:lnTo>
                  <a:pt x="1918941" y="399587"/>
                </a:lnTo>
                <a:lnTo>
                  <a:pt x="1889948" y="365365"/>
                </a:lnTo>
                <a:lnTo>
                  <a:pt x="1859581" y="332384"/>
                </a:lnTo>
                <a:lnTo>
                  <a:pt x="1827885" y="300688"/>
                </a:lnTo>
                <a:lnTo>
                  <a:pt x="1794904" y="270321"/>
                </a:lnTo>
                <a:lnTo>
                  <a:pt x="1760682" y="241328"/>
                </a:lnTo>
                <a:lnTo>
                  <a:pt x="1725262" y="213751"/>
                </a:lnTo>
                <a:lnTo>
                  <a:pt x="1688689" y="187635"/>
                </a:lnTo>
                <a:lnTo>
                  <a:pt x="1651006" y="163024"/>
                </a:lnTo>
                <a:lnTo>
                  <a:pt x="1612257" y="139962"/>
                </a:lnTo>
                <a:lnTo>
                  <a:pt x="1572487" y="118493"/>
                </a:lnTo>
                <a:lnTo>
                  <a:pt x="1531739" y="98659"/>
                </a:lnTo>
                <a:lnTo>
                  <a:pt x="1490056" y="80507"/>
                </a:lnTo>
                <a:lnTo>
                  <a:pt x="1447484" y="64079"/>
                </a:lnTo>
                <a:lnTo>
                  <a:pt x="1404066" y="49419"/>
                </a:lnTo>
                <a:lnTo>
                  <a:pt x="1359845" y="36571"/>
                </a:lnTo>
                <a:lnTo>
                  <a:pt x="1314866" y="25579"/>
                </a:lnTo>
                <a:lnTo>
                  <a:pt x="1269173" y="16488"/>
                </a:lnTo>
                <a:lnTo>
                  <a:pt x="1222809" y="9340"/>
                </a:lnTo>
                <a:lnTo>
                  <a:pt x="1175819" y="4180"/>
                </a:lnTo>
                <a:lnTo>
                  <a:pt x="1128246" y="1052"/>
                </a:lnTo>
                <a:lnTo>
                  <a:pt x="1080135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0" y="3289300"/>
            <a:ext cx="946150" cy="1428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760" y="3418899"/>
            <a:ext cx="841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-Bed</a:t>
            </a:r>
          </a:p>
          <a:p>
            <a:endParaRPr lang="en-US" altLang="ko-KR" dirty="0"/>
          </a:p>
          <a:p>
            <a:r>
              <a:rPr lang="en-US" altLang="ko-KR" dirty="0" smtClean="0"/>
              <a:t>-Living</a:t>
            </a:r>
          </a:p>
          <a:p>
            <a:endParaRPr lang="en-US" altLang="ko-KR" dirty="0"/>
          </a:p>
          <a:p>
            <a:r>
              <a:rPr lang="en-US" altLang="ko-KR" dirty="0" smtClean="0"/>
              <a:t>-Kitchen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32115" y="3270249"/>
            <a:ext cx="946150" cy="1428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80875" y="3399848"/>
            <a:ext cx="841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-Bed</a:t>
            </a:r>
          </a:p>
          <a:p>
            <a:endParaRPr lang="en-US" altLang="ko-KR" dirty="0"/>
          </a:p>
          <a:p>
            <a:r>
              <a:rPr lang="en-US" altLang="ko-KR" dirty="0" smtClean="0"/>
              <a:t>-Living</a:t>
            </a:r>
          </a:p>
          <a:p>
            <a:endParaRPr lang="en-US" altLang="ko-KR" dirty="0"/>
          </a:p>
          <a:p>
            <a:r>
              <a:rPr lang="en-US" altLang="ko-KR" dirty="0" smtClean="0"/>
              <a:t>-Kitchen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118100" y="3270248"/>
            <a:ext cx="946150" cy="1016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66860" y="3399847"/>
            <a:ext cx="811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-Handle</a:t>
            </a:r>
          </a:p>
          <a:p>
            <a:endParaRPr lang="en-US" altLang="ko-KR" dirty="0"/>
          </a:p>
          <a:p>
            <a:r>
              <a:rPr lang="en-US" altLang="ko-KR" dirty="0" smtClean="0"/>
              <a:t>-Light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202836" y="3289298"/>
            <a:ext cx="1167977" cy="1016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251597" y="3418897"/>
            <a:ext cx="11192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-Handmade</a:t>
            </a:r>
          </a:p>
          <a:p>
            <a:endParaRPr lang="en-US" altLang="ko-KR" dirty="0"/>
          </a:p>
          <a:p>
            <a:r>
              <a:rPr lang="en-US" altLang="ko-KR" dirty="0" smtClean="0"/>
              <a:t>-Miniature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4350" y="1168400"/>
            <a:ext cx="4616450" cy="4711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690372" y="637793"/>
            <a:ext cx="3805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/>
              <a:t>3. 화면구성요소 – 아이디어스케치</a:t>
            </a:r>
            <a:endParaRPr sz="1600"/>
          </a:p>
        </p:txBody>
      </p:sp>
      <p:sp>
        <p:nvSpPr>
          <p:cNvPr id="173" name="Google Shape;173;p18"/>
          <p:cNvSpPr txBox="1"/>
          <p:nvPr/>
        </p:nvSpPr>
        <p:spPr>
          <a:xfrm>
            <a:off x="690372" y="2433065"/>
            <a:ext cx="3195828" cy="13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초기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디자인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</a:rPr>
              <a:t>전체에 모든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콘테츠</a:t>
            </a:r>
            <a:r>
              <a:rPr lang="ko-KR" altLang="en-US" sz="1200" dirty="0" smtClean="0">
                <a:solidFill>
                  <a:schemeClr val="dk1"/>
                </a:solidFill>
              </a:rPr>
              <a:t> 메뉴를 다 집어 넣어서 메인 화면에서 어디든 이동 할 수 있도록 구성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90372" y="3896105"/>
            <a:ext cx="327202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메뉴가 분류가 잘 </a:t>
            </a:r>
            <a:r>
              <a:rPr lang="ko-KR" alt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되있지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않아서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클라이언트가 혼란스럽게 느낄 수 있다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900" y="1262937"/>
            <a:ext cx="2209800" cy="454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700" y="1262937"/>
            <a:ext cx="2171700" cy="186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690372" y="608837"/>
            <a:ext cx="3424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3. </a:t>
            </a:r>
            <a:r>
              <a:rPr lang="en-US" sz="1600" dirty="0" err="1">
                <a:solidFill>
                  <a:schemeClr val="dk1"/>
                </a:solidFill>
              </a:rPr>
              <a:t>화면구성요소</a:t>
            </a:r>
            <a:r>
              <a:rPr lang="en-US" sz="1600" dirty="0">
                <a:solidFill>
                  <a:schemeClr val="dk1"/>
                </a:solidFill>
              </a:rPr>
              <a:t> – </a:t>
            </a:r>
            <a:r>
              <a:rPr lang="en-US" sz="1600" dirty="0" err="1">
                <a:solidFill>
                  <a:schemeClr val="dk1"/>
                </a:solidFill>
              </a:rPr>
              <a:t>와이어프레임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29200" y="1249332"/>
            <a:ext cx="4038600" cy="2560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29200" y="1249332"/>
            <a:ext cx="4038600" cy="33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61000" y="1809750"/>
            <a:ext cx="32639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24425" y="2146300"/>
            <a:ext cx="400475" cy="6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61000" y="233045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61000" y="312420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2537" y="233045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72975" y="233045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72536" y="312420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72974" y="312420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01844" y="12733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08600" y="1285700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08600" y="1392381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8600" y="1506332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72975" y="1315657"/>
            <a:ext cx="210074" cy="1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24662" y="1327259"/>
            <a:ext cx="210074" cy="1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5775" y="1477932"/>
            <a:ext cx="4038600" cy="2560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5775" y="1477932"/>
            <a:ext cx="4038600" cy="33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58419" y="15019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65175" y="1514300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5175" y="1620981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5175" y="1734932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629550" y="1544257"/>
            <a:ext cx="210074" cy="1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81237" y="1555859"/>
            <a:ext cx="210074" cy="1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5775" y="1809750"/>
            <a:ext cx="4038600" cy="180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85775" y="1809750"/>
            <a:ext cx="4038600" cy="180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직선 연결선 2047"/>
          <p:cNvCxnSpPr/>
          <p:nvPr/>
        </p:nvCxnSpPr>
        <p:spPr>
          <a:xfrm flipV="1">
            <a:off x="485775" y="1809750"/>
            <a:ext cx="4038600" cy="180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690372" y="608837"/>
            <a:ext cx="1519428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Site View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2886448" y="3242575"/>
            <a:ext cx="3852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dirty="0">
                <a:solidFill>
                  <a:schemeClr val="dk1"/>
                </a:solidFill>
              </a:rPr>
              <a:t>https://dlsdk0601.github.io/renualProject_jQuery/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690372" y="608837"/>
            <a:ext cx="1214628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6. 제작후기</a:t>
            </a:r>
            <a:endParaRPr sz="1600"/>
          </a:p>
        </p:txBody>
      </p:sp>
      <p:sp>
        <p:nvSpPr>
          <p:cNvPr id="207" name="Google Shape;207;p22"/>
          <p:cNvSpPr txBox="1"/>
          <p:nvPr/>
        </p:nvSpPr>
        <p:spPr>
          <a:xfrm>
            <a:off x="685800" y="1725792"/>
            <a:ext cx="7820025" cy="352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이번 웹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퍼블리셔</a:t>
            </a:r>
            <a:r>
              <a:rPr lang="ko-KR" altLang="en-US" sz="1200" dirty="0" smtClean="0">
                <a:solidFill>
                  <a:schemeClr val="dk1"/>
                </a:solidFill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</a:rPr>
              <a:t>&amp;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프론트</a:t>
            </a:r>
            <a:r>
              <a:rPr lang="ko-KR" altLang="en-US" sz="1200" dirty="0" smtClean="0">
                <a:solidFill>
                  <a:schemeClr val="dk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엔드</a:t>
            </a:r>
            <a:r>
              <a:rPr lang="ko-KR" altLang="en-US" sz="1200" dirty="0" smtClean="0">
                <a:solidFill>
                  <a:schemeClr val="dk1"/>
                </a:solidFill>
              </a:rPr>
              <a:t> 개발자 과정을 이수 하며 첫 번째 프로젝트가 끝났습니다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프로젝트라는 것이 실무를 연습하는 것이기에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시작부터 많은 혼란을 겪었습니다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디자인이 부족한 단점을 극복하기 위해 많은 사이트를 둘러보며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</a:rPr>
              <a:t>참고 하였고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자바스크립트를 통해서 클라이언트가 쉽게 사용 할 수 있도록 설계를 하였습니다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클라이언트가 쉽게 전근 하도록 설계 한다는 뜻은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개발자가 그만큼 많은 작업을 해야 한다는 뜻입니다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  <a:r>
              <a:rPr lang="ko-KR" altLang="en-US" sz="1200" dirty="0" smtClean="0">
                <a:solidFill>
                  <a:schemeClr val="dk1"/>
                </a:solidFill>
              </a:rPr>
              <a:t>좀더 직관적으로 디자인을 해주며 사이트의 목적 잃지 말아야 합니다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이번 프로젝트를 통해서 제품 목록 사이트에 기능적인 요소를 많이 넣었습니다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  <a:r>
              <a:rPr lang="ko-KR" altLang="en-US" sz="1200" dirty="0" smtClean="0">
                <a:solidFill>
                  <a:schemeClr val="dk1"/>
                </a:solidFill>
              </a:rPr>
              <a:t>클라이언트가 원하는 제품만을 선정하면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해당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콘텐츠만</a:t>
            </a:r>
            <a:r>
              <a:rPr lang="ko-KR" altLang="en-US" sz="1200" dirty="0" smtClean="0">
                <a:solidFill>
                  <a:schemeClr val="dk1"/>
                </a:solidFill>
              </a:rPr>
              <a:t> 노출이 되도록 설정하고 언제든 원하는 분류를 선택 할 수 있도록 설계 하였습니다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</a:rPr>
              <a:t> </a:t>
            </a:r>
          </a:p>
          <a:p>
            <a:pPr lvl="0" algn="ctr">
              <a:spcBef>
                <a:spcPts val="5"/>
              </a:spcBef>
            </a:pPr>
            <a:r>
              <a:rPr lang="ko-KR" altLang="en-US" sz="1200" dirty="0" smtClean="0">
                <a:solidFill>
                  <a:schemeClr val="dk1"/>
                </a:solidFill>
              </a:rPr>
              <a:t>아직은 초보 개발자가 도전하기에는 신경 써야 할 부분이 많았지만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</a:p>
          <a:p>
            <a:pPr lvl="0" algn="ctr">
              <a:spcBef>
                <a:spcPts val="5"/>
              </a:spcBef>
            </a:pPr>
            <a:r>
              <a:rPr lang="ko-KR" altLang="en-US" sz="1200" dirty="0" smtClean="0">
                <a:solidFill>
                  <a:schemeClr val="dk1"/>
                </a:solidFill>
              </a:rPr>
              <a:t>많은 자료와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구글링을</a:t>
            </a:r>
            <a:r>
              <a:rPr lang="ko-KR" altLang="en-US" sz="1200" dirty="0" smtClean="0">
                <a:solidFill>
                  <a:schemeClr val="dk1"/>
                </a:solidFill>
              </a:rPr>
              <a:t> 통해서 정보를 얻으며 하나씩 해결 했습니다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</a:t>
            </a:r>
          </a:p>
          <a:p>
            <a:pPr lvl="0" algn="ctr">
              <a:spcBef>
                <a:spcPts val="5"/>
              </a:spcBef>
            </a:pPr>
            <a:r>
              <a:rPr lang="ko-KR" altLang="en-US" sz="1200" dirty="0" smtClean="0">
                <a:solidFill>
                  <a:schemeClr val="dk1"/>
                </a:solidFill>
              </a:rPr>
              <a:t>현업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개발자분들이</a:t>
            </a:r>
            <a:r>
              <a:rPr lang="ko-KR" altLang="en-US" sz="1200" dirty="0" smtClean="0">
                <a:solidFill>
                  <a:schemeClr val="dk1"/>
                </a:solidFill>
              </a:rPr>
              <a:t> 보시기에는 비웃음을 살 수도 있지만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</a:p>
          <a:p>
            <a:pPr lvl="0" algn="ctr">
              <a:spcBef>
                <a:spcPts val="5"/>
              </a:spcBef>
            </a:pPr>
            <a:r>
              <a:rPr lang="ko-KR" altLang="en-US" sz="1200" dirty="0" smtClean="0">
                <a:solidFill>
                  <a:schemeClr val="dk1"/>
                </a:solidFill>
              </a:rPr>
              <a:t>기능의 성공에 큰 의미가 있다고 생각하고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보람을 느낍니다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프로젝트를 통해서 실력이 많이 향상되고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간접적으로나마 실무를 경험할 수 있어서 좋았습니다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더 많은 프로젝트를 추진하며 좀더 개발자 다운 개발자에 가까워 지도록 많이 노력할 계획입니다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3878326" y="3243326"/>
            <a:ext cx="2065274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4572000" y="0"/>
            <a:ext cx="4572000" cy="6858000"/>
          </a:xfrm>
          <a:custGeom>
            <a:avLst/>
            <a:gdLst/>
            <a:ahLst/>
            <a:cxnLst/>
            <a:rect l="l" t="t" r="r" b="b"/>
            <a:pathLst>
              <a:path w="4572000" h="6858000" extrusionOk="0">
                <a:moveTo>
                  <a:pt x="0" y="6858000"/>
                </a:moveTo>
                <a:lnTo>
                  <a:pt x="4572000" y="6858000"/>
                </a:lnTo>
                <a:lnTo>
                  <a:pt x="457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0" y="0"/>
            <a:ext cx="4572000" cy="6858000"/>
          </a:xfrm>
          <a:custGeom>
            <a:avLst/>
            <a:gdLst/>
            <a:ahLst/>
            <a:cxnLst/>
            <a:rect l="l" t="t" r="r" b="b"/>
            <a:pathLst>
              <a:path w="4572000" h="6858000" extrusionOk="0">
                <a:moveTo>
                  <a:pt x="0" y="6858000"/>
                </a:moveTo>
                <a:lnTo>
                  <a:pt x="4572000" y="6858000"/>
                </a:lnTo>
                <a:lnTo>
                  <a:pt x="457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18236" y="602234"/>
            <a:ext cx="197256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C o n t e n t s</a:t>
            </a:r>
            <a:endParaRPr sz="1800"/>
          </a:p>
        </p:txBody>
      </p:sp>
      <p:sp>
        <p:nvSpPr>
          <p:cNvPr id="55" name="Google Shape;55;p8"/>
          <p:cNvSpPr txBox="1"/>
          <p:nvPr/>
        </p:nvSpPr>
        <p:spPr>
          <a:xfrm>
            <a:off x="618226" y="1395475"/>
            <a:ext cx="36984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-US" sz="13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기획의도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-US" sz="13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디자인</a:t>
            </a:r>
            <a:r>
              <a:rPr lang="en-US"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lt1"/>
                </a:solidFill>
              </a:rPr>
              <a:t>방향</a:t>
            </a:r>
            <a:r>
              <a:rPr lang="en-US" sz="1300" dirty="0">
                <a:solidFill>
                  <a:schemeClr val="lt1"/>
                </a:solidFill>
              </a:rPr>
              <a:t> </a:t>
            </a:r>
            <a:r>
              <a:rPr lang="en-US" sz="1300" dirty="0" err="1">
                <a:solidFill>
                  <a:schemeClr val="lt1"/>
                </a:solidFill>
              </a:rPr>
              <a:t>설정</a:t>
            </a:r>
            <a:r>
              <a:rPr lang="en-US" sz="1300" dirty="0">
                <a:solidFill>
                  <a:schemeClr val="lt1"/>
                </a:solidFill>
              </a:rPr>
              <a:t/>
            </a:r>
            <a:br>
              <a:rPr lang="en-US" sz="1300" dirty="0">
                <a:solidFill>
                  <a:schemeClr val="lt1"/>
                </a:solidFill>
              </a:rPr>
            </a:br>
            <a:endParaRPr sz="1300" dirty="0">
              <a:solidFill>
                <a:schemeClr val="lt1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-US" sz="1300" dirty="0" err="1">
                <a:solidFill>
                  <a:schemeClr val="lt1"/>
                </a:solidFill>
              </a:rPr>
              <a:t>화면</a:t>
            </a:r>
            <a:r>
              <a:rPr lang="en-US" sz="1300" dirty="0">
                <a:solidFill>
                  <a:schemeClr val="lt1"/>
                </a:solidFill>
              </a:rPr>
              <a:t> </a:t>
            </a:r>
            <a:r>
              <a:rPr lang="en-US" sz="1300" dirty="0" err="1">
                <a:solidFill>
                  <a:schemeClr val="lt1"/>
                </a:solidFill>
              </a:rPr>
              <a:t>구성요소</a:t>
            </a:r>
            <a:r>
              <a:rPr lang="en-US" sz="1300" dirty="0">
                <a:solidFill>
                  <a:schemeClr val="lt1"/>
                </a:solidFill>
              </a:rPr>
              <a:t> </a:t>
            </a:r>
            <a:r>
              <a:rPr lang="en-US" sz="1300" dirty="0" err="1">
                <a:solidFill>
                  <a:schemeClr val="lt1"/>
                </a:solidFill>
              </a:rPr>
              <a:t>설계</a:t>
            </a:r>
            <a:r>
              <a:rPr lang="en-US" sz="1300" dirty="0">
                <a:solidFill>
                  <a:schemeClr val="lt1"/>
                </a:solidFill>
              </a:rPr>
              <a:t/>
            </a:r>
            <a:br>
              <a:rPr lang="en-US" sz="1300" dirty="0">
                <a:solidFill>
                  <a:schemeClr val="lt1"/>
                </a:solidFill>
              </a:rPr>
            </a:br>
            <a:endParaRPr sz="1300" dirty="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-US" sz="1200" dirty="0" err="1">
                <a:solidFill>
                  <a:schemeClr val="lt1"/>
                </a:solidFill>
              </a:rPr>
              <a:t>메뉴구성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 dirty="0" err="1">
                <a:solidFill>
                  <a:schemeClr val="lt1"/>
                </a:solidFill>
              </a:rPr>
              <a:t>주요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기능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요소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 dirty="0" err="1">
                <a:solidFill>
                  <a:schemeClr val="lt1"/>
                </a:solidFill>
              </a:rPr>
              <a:t>와이어프레임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 dirty="0" err="1">
                <a:solidFill>
                  <a:schemeClr val="lt1"/>
                </a:solidFill>
              </a:rPr>
              <a:t>프로토타입</a:t>
            </a:r>
            <a:endParaRPr sz="13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2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US" sz="13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디자인</a:t>
            </a:r>
            <a:r>
              <a:rPr lang="en-US" sz="1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프로토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타입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2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-US" sz="1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 View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n-US" sz="13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제작후기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90372" y="608837"/>
            <a:ext cx="2738628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1. 기획의도</a:t>
            </a:r>
            <a:endParaRPr sz="1600"/>
          </a:p>
        </p:txBody>
      </p:sp>
      <p:sp>
        <p:nvSpPr>
          <p:cNvPr id="61" name="Google Shape;61;p9"/>
          <p:cNvSpPr txBox="1"/>
          <p:nvPr/>
        </p:nvSpPr>
        <p:spPr>
          <a:xfrm>
            <a:off x="2209800" y="2797809"/>
            <a:ext cx="48006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이론 과 기초만 알고 있었던 프로그래밍 언어 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HTML, CSS,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ko-KR" altLang="en-US" sz="1200" dirty="0" smtClean="0">
                <a:solidFill>
                  <a:schemeClr val="dk1"/>
                </a:solidFill>
              </a:rPr>
              <a:t>를 좀더 실무에 효율적으로 적용 할 수 있도록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사이트의 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디자인부터 화면 구현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기능구현 까지 만들어 보았습니다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62" name="Google Shape;62;p9"/>
          <p:cNvSpPr txBox="1"/>
          <p:nvPr/>
        </p:nvSpPr>
        <p:spPr>
          <a:xfrm>
            <a:off x="2209800" y="4090323"/>
            <a:ext cx="48768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그래서 이미 서버상에 존재하는 현 사이트 중에서 특정 사이트를 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선정하여 그 사이트가 존재하는 목적에 맞게 설계 및 구현 하였습니다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/>
        </p:nvSpPr>
        <p:spPr>
          <a:xfrm>
            <a:off x="690376" y="608825"/>
            <a:ext cx="39408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2. 디자인 방향 설정 - 디자인컨셉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1956816" y="2723895"/>
            <a:ext cx="5231130" cy="140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따스함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한가로운 주말 오후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편안한 집에서 햇살을 받으며 커피 한잔을 하고 싶은 느낌이 들도록 디자인 하였습니다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/>
        </p:nvSpPr>
        <p:spPr>
          <a:xfrm>
            <a:off x="690372" y="608837"/>
            <a:ext cx="5253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2. 디자인 방향 설정 - 폰트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2850133" y="3685413"/>
            <a:ext cx="3371850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Oswald</a:t>
            </a:r>
            <a:endParaRPr sz="12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13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메뉴와 상세설명에 해당 폰트를 사용 하였습니다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C:\Users\Jung ina\Desktop\20210730_1701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566988"/>
            <a:ext cx="1485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90372" y="608837"/>
            <a:ext cx="38460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/>
              <a:t>2. 디자인 방향 설정 - 컬러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4" name="Google Shape;84;p12"/>
          <p:cNvSpPr txBox="1"/>
          <p:nvPr/>
        </p:nvSpPr>
        <p:spPr>
          <a:xfrm>
            <a:off x="2523998" y="4662932"/>
            <a:ext cx="4024629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햇살에 느낌을 주기 위에 바탕은 기본인 흰 배경으로 하여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 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색 추가를 줄였습니다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폰트에는 </a:t>
            </a:r>
            <a:r>
              <a:rPr lang="ko-KR" altLang="en-US" sz="1200" dirty="0" smtClean="0">
                <a:solidFill>
                  <a:schemeClr val="dk1"/>
                </a:solidFill>
              </a:rPr>
              <a:t>검은색 </a:t>
            </a:r>
            <a:r>
              <a:rPr lang="ko-KR" altLang="en-US" sz="1200" dirty="0">
                <a:solidFill>
                  <a:schemeClr val="dk1"/>
                </a:solidFill>
              </a:rPr>
              <a:t>톤</a:t>
            </a:r>
            <a:r>
              <a:rPr lang="ko-KR" altLang="en-US" sz="1200" dirty="0" smtClean="0">
                <a:solidFill>
                  <a:schemeClr val="dk1"/>
                </a:solidFill>
              </a:rPr>
              <a:t>과 </a:t>
            </a:r>
            <a:r>
              <a:rPr lang="ko-KR" altLang="en-US" sz="1200" dirty="0" smtClean="0">
                <a:solidFill>
                  <a:schemeClr val="dk1"/>
                </a:solidFill>
              </a:rPr>
              <a:t>회색 톤의 색을 사용하여 심플함을 주어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 집중되게 하였습니다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5250862" y="3840539"/>
            <a:ext cx="139192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altLang="ko-KR" sz="1200" dirty="0" smtClean="0"/>
              <a:t>#bbb5b1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Jung ina\Desktop\Rectangl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30" y="2277989"/>
            <a:ext cx="98178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7;p13"/>
          <p:cNvSpPr txBox="1"/>
          <p:nvPr/>
        </p:nvSpPr>
        <p:spPr>
          <a:xfrm>
            <a:off x="2807843" y="3840539"/>
            <a:ext cx="77089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altLang="ko-KR" sz="1200" dirty="0"/>
              <a:t>#383335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C:\Users\Jung ina\Desktop\Rectangle 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96" y="2277989"/>
            <a:ext cx="98178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ung ina\Desktop\20210730_1016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27" y="1409414"/>
            <a:ext cx="5997068" cy="28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Google Shape;111;p15"/>
          <p:cNvSpPr txBox="1"/>
          <p:nvPr/>
        </p:nvSpPr>
        <p:spPr>
          <a:xfrm>
            <a:off x="690372" y="608837"/>
            <a:ext cx="46437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600" dirty="0" err="1">
                <a:solidFill>
                  <a:schemeClr val="dk1"/>
                </a:solidFill>
              </a:rPr>
              <a:t>화면구성요소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600" dirty="0" err="1">
                <a:solidFill>
                  <a:schemeClr val="dk1"/>
                </a:solidFill>
              </a:rPr>
              <a:t>주요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기능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요소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1309" y="4514811"/>
            <a:ext cx="169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메인 화면 </a:t>
            </a:r>
            <a:r>
              <a:rPr lang="ko-KR" altLang="en-US" sz="1200" dirty="0" err="1" smtClean="0"/>
              <a:t>인디게이터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273134" y="24484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슬라이더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Google Shape;149;p16"/>
          <p:cNvSpPr/>
          <p:nvPr/>
        </p:nvSpPr>
        <p:spPr>
          <a:xfrm>
            <a:off x="3613567" y="2276999"/>
            <a:ext cx="2016760" cy="171450"/>
          </a:xfrm>
          <a:custGeom>
            <a:avLst/>
            <a:gdLst/>
            <a:ahLst/>
            <a:cxnLst/>
            <a:rect l="l" t="t" r="r" b="b"/>
            <a:pathLst>
              <a:path w="2016760" h="171450" extrusionOk="0">
                <a:moveTo>
                  <a:pt x="1940578" y="85578"/>
                </a:moveTo>
                <a:lnTo>
                  <a:pt x="1854581" y="135743"/>
                </a:lnTo>
                <a:lnTo>
                  <a:pt x="1848973" y="140795"/>
                </a:lnTo>
                <a:lnTo>
                  <a:pt x="1845818" y="147395"/>
                </a:lnTo>
                <a:lnTo>
                  <a:pt x="1845329" y="154709"/>
                </a:lnTo>
                <a:lnTo>
                  <a:pt x="1847723" y="161905"/>
                </a:lnTo>
                <a:lnTo>
                  <a:pt x="1852775" y="167513"/>
                </a:lnTo>
                <a:lnTo>
                  <a:pt x="1859375" y="170668"/>
                </a:lnTo>
                <a:lnTo>
                  <a:pt x="1866689" y="171156"/>
                </a:lnTo>
                <a:lnTo>
                  <a:pt x="1873885" y="168763"/>
                </a:lnTo>
                <a:lnTo>
                  <a:pt x="1983746" y="104628"/>
                </a:lnTo>
                <a:lnTo>
                  <a:pt x="1978533" y="104628"/>
                </a:lnTo>
                <a:lnTo>
                  <a:pt x="1978533" y="102088"/>
                </a:lnTo>
                <a:lnTo>
                  <a:pt x="1968881" y="102088"/>
                </a:lnTo>
                <a:lnTo>
                  <a:pt x="1940578" y="85578"/>
                </a:lnTo>
                <a:close/>
              </a:path>
              <a:path w="2016760" h="171450" extrusionOk="0">
                <a:moveTo>
                  <a:pt x="1907921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1907920" y="104628"/>
                </a:lnTo>
                <a:lnTo>
                  <a:pt x="1940578" y="85578"/>
                </a:lnTo>
                <a:lnTo>
                  <a:pt x="1907921" y="66528"/>
                </a:lnTo>
                <a:close/>
              </a:path>
              <a:path w="2016760" h="171450" extrusionOk="0">
                <a:moveTo>
                  <a:pt x="1983746" y="66528"/>
                </a:moveTo>
                <a:lnTo>
                  <a:pt x="1978533" y="66528"/>
                </a:lnTo>
                <a:lnTo>
                  <a:pt x="1978533" y="104628"/>
                </a:lnTo>
                <a:lnTo>
                  <a:pt x="1983746" y="104628"/>
                </a:lnTo>
                <a:lnTo>
                  <a:pt x="2016379" y="85578"/>
                </a:lnTo>
                <a:lnTo>
                  <a:pt x="1983746" y="66528"/>
                </a:lnTo>
                <a:close/>
              </a:path>
              <a:path w="2016760" h="171450" extrusionOk="0">
                <a:moveTo>
                  <a:pt x="1968881" y="69068"/>
                </a:moveTo>
                <a:lnTo>
                  <a:pt x="1940578" y="85578"/>
                </a:lnTo>
                <a:lnTo>
                  <a:pt x="1968881" y="102088"/>
                </a:lnTo>
                <a:lnTo>
                  <a:pt x="1968881" y="69068"/>
                </a:lnTo>
                <a:close/>
              </a:path>
              <a:path w="2016760" h="171450" extrusionOk="0">
                <a:moveTo>
                  <a:pt x="1978533" y="69068"/>
                </a:moveTo>
                <a:lnTo>
                  <a:pt x="1968881" y="69068"/>
                </a:lnTo>
                <a:lnTo>
                  <a:pt x="1968881" y="102088"/>
                </a:lnTo>
                <a:lnTo>
                  <a:pt x="1978533" y="102088"/>
                </a:lnTo>
                <a:lnTo>
                  <a:pt x="1978533" y="69068"/>
                </a:lnTo>
                <a:close/>
              </a:path>
              <a:path w="2016760" h="171450" extrusionOk="0">
                <a:moveTo>
                  <a:pt x="1866689" y="0"/>
                </a:moveTo>
                <a:lnTo>
                  <a:pt x="1859375" y="488"/>
                </a:lnTo>
                <a:lnTo>
                  <a:pt x="1852775" y="3643"/>
                </a:lnTo>
                <a:lnTo>
                  <a:pt x="1847723" y="9251"/>
                </a:lnTo>
                <a:lnTo>
                  <a:pt x="1845329" y="16446"/>
                </a:lnTo>
                <a:lnTo>
                  <a:pt x="1845818" y="23760"/>
                </a:lnTo>
                <a:lnTo>
                  <a:pt x="1848973" y="30360"/>
                </a:lnTo>
                <a:lnTo>
                  <a:pt x="1854581" y="35413"/>
                </a:lnTo>
                <a:lnTo>
                  <a:pt x="1940578" y="85578"/>
                </a:lnTo>
                <a:lnTo>
                  <a:pt x="1968881" y="69068"/>
                </a:lnTo>
                <a:lnTo>
                  <a:pt x="1978533" y="69068"/>
                </a:lnTo>
                <a:lnTo>
                  <a:pt x="1978533" y="66528"/>
                </a:lnTo>
                <a:lnTo>
                  <a:pt x="1983746" y="66528"/>
                </a:lnTo>
                <a:lnTo>
                  <a:pt x="1873885" y="2393"/>
                </a:lnTo>
                <a:lnTo>
                  <a:pt x="186668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36689" y="3852153"/>
            <a:ext cx="4197575" cy="225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Google Shape;140;p16"/>
          <p:cNvSpPr txBox="1"/>
          <p:nvPr/>
        </p:nvSpPr>
        <p:spPr>
          <a:xfrm>
            <a:off x="690372" y="608837"/>
            <a:ext cx="4034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3. 화면구성요소 – 주요 기능 요소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3" descr="C:\Users\Jung ina\Desktop\20210730_1016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061" y="1682915"/>
            <a:ext cx="4004339" cy="192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49;p16"/>
          <p:cNvSpPr/>
          <p:nvPr/>
        </p:nvSpPr>
        <p:spPr>
          <a:xfrm>
            <a:off x="2001276" y="1691546"/>
            <a:ext cx="435413" cy="114480"/>
          </a:xfrm>
          <a:custGeom>
            <a:avLst/>
            <a:gdLst/>
            <a:ahLst/>
            <a:cxnLst/>
            <a:rect l="l" t="t" r="r" b="b"/>
            <a:pathLst>
              <a:path w="2016760" h="171450" extrusionOk="0">
                <a:moveTo>
                  <a:pt x="1940578" y="85578"/>
                </a:moveTo>
                <a:lnTo>
                  <a:pt x="1854581" y="135743"/>
                </a:lnTo>
                <a:lnTo>
                  <a:pt x="1848973" y="140795"/>
                </a:lnTo>
                <a:lnTo>
                  <a:pt x="1845818" y="147395"/>
                </a:lnTo>
                <a:lnTo>
                  <a:pt x="1845329" y="154709"/>
                </a:lnTo>
                <a:lnTo>
                  <a:pt x="1847723" y="161905"/>
                </a:lnTo>
                <a:lnTo>
                  <a:pt x="1852775" y="167513"/>
                </a:lnTo>
                <a:lnTo>
                  <a:pt x="1859375" y="170668"/>
                </a:lnTo>
                <a:lnTo>
                  <a:pt x="1866689" y="171156"/>
                </a:lnTo>
                <a:lnTo>
                  <a:pt x="1873885" y="168763"/>
                </a:lnTo>
                <a:lnTo>
                  <a:pt x="1983746" y="104628"/>
                </a:lnTo>
                <a:lnTo>
                  <a:pt x="1978533" y="104628"/>
                </a:lnTo>
                <a:lnTo>
                  <a:pt x="1978533" y="102088"/>
                </a:lnTo>
                <a:lnTo>
                  <a:pt x="1968881" y="102088"/>
                </a:lnTo>
                <a:lnTo>
                  <a:pt x="1940578" y="85578"/>
                </a:lnTo>
                <a:close/>
              </a:path>
              <a:path w="2016760" h="171450" extrusionOk="0">
                <a:moveTo>
                  <a:pt x="1907921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1907920" y="104628"/>
                </a:lnTo>
                <a:lnTo>
                  <a:pt x="1940578" y="85578"/>
                </a:lnTo>
                <a:lnTo>
                  <a:pt x="1907921" y="66528"/>
                </a:lnTo>
                <a:close/>
              </a:path>
              <a:path w="2016760" h="171450" extrusionOk="0">
                <a:moveTo>
                  <a:pt x="1983746" y="66528"/>
                </a:moveTo>
                <a:lnTo>
                  <a:pt x="1978533" y="66528"/>
                </a:lnTo>
                <a:lnTo>
                  <a:pt x="1978533" y="104628"/>
                </a:lnTo>
                <a:lnTo>
                  <a:pt x="1983746" y="104628"/>
                </a:lnTo>
                <a:lnTo>
                  <a:pt x="2016379" y="85578"/>
                </a:lnTo>
                <a:lnTo>
                  <a:pt x="1983746" y="66528"/>
                </a:lnTo>
                <a:close/>
              </a:path>
              <a:path w="2016760" h="171450" extrusionOk="0">
                <a:moveTo>
                  <a:pt x="1968881" y="69068"/>
                </a:moveTo>
                <a:lnTo>
                  <a:pt x="1940578" y="85578"/>
                </a:lnTo>
                <a:lnTo>
                  <a:pt x="1968881" y="102088"/>
                </a:lnTo>
                <a:lnTo>
                  <a:pt x="1968881" y="69068"/>
                </a:lnTo>
                <a:close/>
              </a:path>
              <a:path w="2016760" h="171450" extrusionOk="0">
                <a:moveTo>
                  <a:pt x="1978533" y="69068"/>
                </a:moveTo>
                <a:lnTo>
                  <a:pt x="1968881" y="69068"/>
                </a:lnTo>
                <a:lnTo>
                  <a:pt x="1968881" y="102088"/>
                </a:lnTo>
                <a:lnTo>
                  <a:pt x="1978533" y="102088"/>
                </a:lnTo>
                <a:lnTo>
                  <a:pt x="1978533" y="69068"/>
                </a:lnTo>
                <a:close/>
              </a:path>
              <a:path w="2016760" h="171450" extrusionOk="0">
                <a:moveTo>
                  <a:pt x="1866689" y="0"/>
                </a:moveTo>
                <a:lnTo>
                  <a:pt x="1859375" y="488"/>
                </a:lnTo>
                <a:lnTo>
                  <a:pt x="1852775" y="3643"/>
                </a:lnTo>
                <a:lnTo>
                  <a:pt x="1847723" y="9251"/>
                </a:lnTo>
                <a:lnTo>
                  <a:pt x="1845329" y="16446"/>
                </a:lnTo>
                <a:lnTo>
                  <a:pt x="1845818" y="23760"/>
                </a:lnTo>
                <a:lnTo>
                  <a:pt x="1848973" y="30360"/>
                </a:lnTo>
                <a:lnTo>
                  <a:pt x="1854581" y="35413"/>
                </a:lnTo>
                <a:lnTo>
                  <a:pt x="1940578" y="85578"/>
                </a:lnTo>
                <a:lnTo>
                  <a:pt x="1968881" y="69068"/>
                </a:lnTo>
                <a:lnTo>
                  <a:pt x="1978533" y="69068"/>
                </a:lnTo>
                <a:lnTo>
                  <a:pt x="1978533" y="66528"/>
                </a:lnTo>
                <a:lnTo>
                  <a:pt x="1983746" y="66528"/>
                </a:lnTo>
                <a:lnTo>
                  <a:pt x="1873885" y="2393"/>
                </a:lnTo>
                <a:lnTo>
                  <a:pt x="186668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3194" y="1625675"/>
            <a:ext cx="48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Click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Jung ina\Desktop\20210730_1019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061" y="3942503"/>
            <a:ext cx="4004339" cy="2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2102" y="3819392"/>
            <a:ext cx="196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애니메이션효과와 함께 메뉴등장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/>
        </p:nvSpPr>
        <p:spPr>
          <a:xfrm>
            <a:off x="690372" y="608837"/>
            <a:ext cx="4034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3. 화면구성요소 – 주요 기능 요소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64213" y="1274323"/>
            <a:ext cx="2538919" cy="524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490281" y="1605064"/>
            <a:ext cx="0" cy="373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4791" y="1698762"/>
            <a:ext cx="875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Scroll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68494" y="1921213"/>
            <a:ext cx="924127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45021" y="2874523"/>
            <a:ext cx="924127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25238" y="3912140"/>
            <a:ext cx="924127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33672" y="5087566"/>
            <a:ext cx="935476" cy="7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0372" y="5481057"/>
            <a:ext cx="2214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콘텐츠</a:t>
            </a:r>
            <a:r>
              <a:rPr lang="ko-KR" altLang="en-US" sz="1000" dirty="0" smtClean="0"/>
              <a:t> 애니메이션으로 하나씩 등장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00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523</Words>
  <Application>Microsoft Office PowerPoint</Application>
  <PresentationFormat>화면 슬라이드 쇼(4:3)</PresentationFormat>
  <Paragraphs>121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PowerPoint 프레젠테이션</vt:lpstr>
      <vt:lpstr>C o n t e n t s</vt:lpstr>
      <vt:lpstr>1. 기획의도</vt:lpstr>
      <vt:lpstr>PowerPoint 프레젠테이션</vt:lpstr>
      <vt:lpstr>PowerPoint 프레젠테이션</vt:lpstr>
      <vt:lpstr>2. 디자인 방향 설정 - 컬러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화면구성요소 – 아이디어스케치</vt:lpstr>
      <vt:lpstr>PowerPoint 프레젠테이션</vt:lpstr>
      <vt:lpstr>PowerPoint 프레젠테이션</vt:lpstr>
      <vt:lpstr>6. 제작후기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ina</dc:creator>
  <cp:lastModifiedBy>Jung ina</cp:lastModifiedBy>
  <cp:revision>20</cp:revision>
  <dcterms:modified xsi:type="dcterms:W3CDTF">2021-07-30T08:03:15Z</dcterms:modified>
</cp:coreProperties>
</file>