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8229600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138"/>
    <a:srgbClr val="010B17"/>
    <a:srgbClr val="000A16"/>
    <a:srgbClr val="000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8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346836"/>
            <a:ext cx="6606540" cy="2865120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322446"/>
            <a:ext cx="5829300" cy="1986914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132-2F5E-4A31-BAF4-39844161194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0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132-2F5E-4A31-BAF4-39844161194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438150"/>
            <a:ext cx="1675924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438150"/>
            <a:ext cx="4930616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132-2F5E-4A31-BAF4-39844161194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2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132-2F5E-4A31-BAF4-39844161194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051688"/>
            <a:ext cx="6703695" cy="342328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5507358"/>
            <a:ext cx="6703695" cy="180022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132-2F5E-4A31-BAF4-39844161194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8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190750"/>
            <a:ext cx="330327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190750"/>
            <a:ext cx="330327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132-2F5E-4A31-BAF4-39844161194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8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38152"/>
            <a:ext cx="670369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017396"/>
            <a:ext cx="3288089" cy="98869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006090"/>
            <a:ext cx="3288089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017396"/>
            <a:ext cx="3304282" cy="98869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006090"/>
            <a:ext cx="3304282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132-2F5E-4A31-BAF4-39844161194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7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132-2F5E-4A31-BAF4-39844161194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1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132-2F5E-4A31-BAF4-39844161194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48640"/>
            <a:ext cx="2506801" cy="192024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184912"/>
            <a:ext cx="3934778" cy="5848350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468880"/>
            <a:ext cx="2506801" cy="4573906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132-2F5E-4A31-BAF4-39844161194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48640"/>
            <a:ext cx="2506801" cy="192024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184912"/>
            <a:ext cx="3934778" cy="5848350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468880"/>
            <a:ext cx="2506801" cy="4573906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5132-2F5E-4A31-BAF4-39844161194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438152"/>
            <a:ext cx="670369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190750"/>
            <a:ext cx="670369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7627622"/>
            <a:ext cx="17487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25132-2F5E-4A31-BAF4-398441611941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7627622"/>
            <a:ext cx="262318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7627622"/>
            <a:ext cx="17487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D1244-7FF9-4E66-BD7D-D00DBAE3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4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6D306F-0CD8-4732-8FAA-24DBB87A3A67}"/>
              </a:ext>
            </a:extLst>
          </p:cNvPr>
          <p:cNvSpPr/>
          <p:nvPr/>
        </p:nvSpPr>
        <p:spPr>
          <a:xfrm>
            <a:off x="0" y="174171"/>
            <a:ext cx="7772400" cy="7913915"/>
          </a:xfrm>
          <a:prstGeom prst="rect">
            <a:avLst/>
          </a:prstGeom>
          <a:solidFill>
            <a:srgbClr val="0E21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uper bowl 2019">
            <a:extLst>
              <a:ext uri="{FF2B5EF4-FFF2-40B4-BE49-F238E27FC236}">
                <a16:creationId xmlns:a16="http://schemas.microsoft.com/office/drawing/2014/main" id="{BF455E4A-9933-4CCA-AA4E-820E4D17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7225"/>
            <a:ext cx="7772400" cy="43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27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Shapiro</dc:creator>
  <cp:lastModifiedBy>David Shapiro</cp:lastModifiedBy>
  <cp:revision>3</cp:revision>
  <cp:lastPrinted>2018-02-03T20:51:22Z</cp:lastPrinted>
  <dcterms:created xsi:type="dcterms:W3CDTF">2018-02-03T20:47:32Z</dcterms:created>
  <dcterms:modified xsi:type="dcterms:W3CDTF">2019-01-26T23:32:04Z</dcterms:modified>
</cp:coreProperties>
</file>