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notesMasterIdLst>
    <p:notesMasterId r:id="rId28"/>
  </p:notesMasterIdLst>
  <p:sldIdLst>
    <p:sldId id="256" r:id="rId4"/>
    <p:sldId id="364" r:id="rId5"/>
    <p:sldId id="365" r:id="rId6"/>
    <p:sldId id="361" r:id="rId7"/>
    <p:sldId id="362" r:id="rId8"/>
    <p:sldId id="363" r:id="rId9"/>
    <p:sldId id="280" r:id="rId10"/>
    <p:sldId id="323" r:id="rId11"/>
    <p:sldId id="266" r:id="rId12"/>
    <p:sldId id="268" r:id="rId13"/>
    <p:sldId id="271" r:id="rId14"/>
    <p:sldId id="283" r:id="rId15"/>
    <p:sldId id="273" r:id="rId16"/>
    <p:sldId id="306" r:id="rId17"/>
    <p:sldId id="296" r:id="rId18"/>
    <p:sldId id="275" r:id="rId19"/>
    <p:sldId id="302" r:id="rId20"/>
    <p:sldId id="314" r:id="rId21"/>
    <p:sldId id="276" r:id="rId22"/>
    <p:sldId id="316" r:id="rId23"/>
    <p:sldId id="315" r:id="rId24"/>
    <p:sldId id="313" r:id="rId25"/>
    <p:sldId id="317" r:id="rId26"/>
    <p:sldId id="26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A7E088-9CF6-4B8A-A2A2-58DC1831C833}">
          <p14:sldIdLst>
            <p14:sldId id="256"/>
            <p14:sldId id="364"/>
            <p14:sldId id="365"/>
            <p14:sldId id="361"/>
            <p14:sldId id="362"/>
            <p14:sldId id="363"/>
            <p14:sldId id="280"/>
            <p14:sldId id="323"/>
            <p14:sldId id="266"/>
            <p14:sldId id="268"/>
            <p14:sldId id="271"/>
            <p14:sldId id="283"/>
            <p14:sldId id="273"/>
            <p14:sldId id="306"/>
            <p14:sldId id="296"/>
            <p14:sldId id="275"/>
            <p14:sldId id="302"/>
            <p14:sldId id="314"/>
            <p14:sldId id="276"/>
            <p14:sldId id="316"/>
            <p14:sldId id="315"/>
            <p14:sldId id="313"/>
            <p14:sldId id="317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ADB1"/>
    <a:srgbClr val="FFFFFF"/>
    <a:srgbClr val="00C85A"/>
    <a:srgbClr val="232D4B"/>
    <a:srgbClr val="EB5F0C"/>
    <a:srgbClr val="141E3C"/>
    <a:srgbClr val="E57200"/>
    <a:srgbClr val="00DA63"/>
    <a:srgbClr val="00B03B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2" autoAdjust="0"/>
    <p:restoredTop sz="94660"/>
  </p:normalViewPr>
  <p:slideViewPr>
    <p:cSldViewPr snapToGrid="0">
      <p:cViewPr>
        <p:scale>
          <a:sx n="70" d="100"/>
          <a:sy n="70" d="100"/>
        </p:scale>
        <p:origin x="1080" y="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6969C-3C00-4754-A2B3-4187EED665C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D218DF-829E-435E-9DB7-CE3943CD7683}">
      <dgm:prSet phldrT="[Text]"/>
      <dgm:spPr/>
      <dgm:t>
        <a:bodyPr/>
        <a:lstStyle/>
        <a:p>
          <a:r>
            <a:rPr lang="en-US" dirty="0"/>
            <a:t>Round Robin Selection</a:t>
          </a:r>
        </a:p>
      </dgm:t>
    </dgm:pt>
    <dgm:pt modelId="{670A110A-FF30-4092-906E-A2091B7D8D88}" type="parTrans" cxnId="{326A32AD-1D7C-496A-B087-0C8B7E1D1EDB}">
      <dgm:prSet/>
      <dgm:spPr/>
      <dgm:t>
        <a:bodyPr/>
        <a:lstStyle/>
        <a:p>
          <a:endParaRPr lang="en-US"/>
        </a:p>
      </dgm:t>
    </dgm:pt>
    <dgm:pt modelId="{0E7DE42A-38ED-472F-B698-C5ADF5864BFD}" type="sibTrans" cxnId="{326A32AD-1D7C-496A-B087-0C8B7E1D1EDB}">
      <dgm:prSet/>
      <dgm:spPr/>
      <dgm:t>
        <a:bodyPr/>
        <a:lstStyle/>
        <a:p>
          <a:endParaRPr lang="en-US"/>
        </a:p>
      </dgm:t>
    </dgm:pt>
    <dgm:pt modelId="{E396BF74-6A39-45AE-B7D8-A32AA8408CF4}">
      <dgm:prSet phldrT="[Text]"/>
      <dgm:spPr/>
      <dgm:t>
        <a:bodyPr/>
        <a:lstStyle/>
        <a:p>
          <a:r>
            <a:rPr lang="en-US" dirty="0"/>
            <a:t>Fuzz One Modification</a:t>
          </a:r>
        </a:p>
      </dgm:t>
    </dgm:pt>
    <dgm:pt modelId="{C4ED944B-839F-41FA-82C5-92E1A53513A9}" type="parTrans" cxnId="{742F2B97-64DE-4BEB-BB0F-A62758642512}">
      <dgm:prSet/>
      <dgm:spPr/>
      <dgm:t>
        <a:bodyPr/>
        <a:lstStyle/>
        <a:p>
          <a:endParaRPr lang="en-US"/>
        </a:p>
      </dgm:t>
    </dgm:pt>
    <dgm:pt modelId="{739649F4-014C-413A-8E2C-3837435B23FA}" type="sibTrans" cxnId="{742F2B97-64DE-4BEB-BB0F-A62758642512}">
      <dgm:prSet/>
      <dgm:spPr/>
      <dgm:t>
        <a:bodyPr/>
        <a:lstStyle/>
        <a:p>
          <a:endParaRPr lang="en-US"/>
        </a:p>
      </dgm:t>
    </dgm:pt>
    <dgm:pt modelId="{935671B9-B251-4CF2-8481-E1929C69BD49}" type="pres">
      <dgm:prSet presAssocID="{7AB6969C-3C00-4754-A2B3-4187EED665C2}" presName="Name0" presStyleCnt="0">
        <dgm:presLayoutVars>
          <dgm:dir/>
          <dgm:resizeHandles val="exact"/>
        </dgm:presLayoutVars>
      </dgm:prSet>
      <dgm:spPr/>
    </dgm:pt>
    <dgm:pt modelId="{FAB57731-FC63-4BAB-9B9B-B5EA6185E498}" type="pres">
      <dgm:prSet presAssocID="{67D218DF-829E-435E-9DB7-CE3943CD7683}" presName="node" presStyleLbl="node1" presStyleIdx="0" presStyleCnt="2">
        <dgm:presLayoutVars>
          <dgm:bulletEnabled val="1"/>
        </dgm:presLayoutVars>
      </dgm:prSet>
      <dgm:spPr>
        <a:prstGeom prst="rect">
          <a:avLst/>
        </a:prstGeom>
      </dgm:spPr>
    </dgm:pt>
    <dgm:pt modelId="{5A8CEA8F-26A2-433D-AA52-66DF86B58970}" type="pres">
      <dgm:prSet presAssocID="{0E7DE42A-38ED-472F-B698-C5ADF5864BFD}" presName="sibTrans" presStyleLbl="sibTrans2D1" presStyleIdx="0" presStyleCnt="1"/>
      <dgm:spPr/>
    </dgm:pt>
    <dgm:pt modelId="{3AFAFA30-DA45-438F-B721-2CB786EB814D}" type="pres">
      <dgm:prSet presAssocID="{0E7DE42A-38ED-472F-B698-C5ADF5864BFD}" presName="connectorText" presStyleLbl="sibTrans2D1" presStyleIdx="0" presStyleCnt="1"/>
      <dgm:spPr/>
    </dgm:pt>
    <dgm:pt modelId="{CE3EF7E6-6802-4B47-AD2C-72D7526735D3}" type="pres">
      <dgm:prSet presAssocID="{E396BF74-6A39-45AE-B7D8-A32AA8408CF4}" presName="node" presStyleLbl="node1" presStyleIdx="1" presStyleCnt="2">
        <dgm:presLayoutVars>
          <dgm:bulletEnabled val="1"/>
        </dgm:presLayoutVars>
      </dgm:prSet>
      <dgm:spPr>
        <a:prstGeom prst="rect">
          <a:avLst/>
        </a:prstGeom>
      </dgm:spPr>
    </dgm:pt>
  </dgm:ptLst>
  <dgm:cxnLst>
    <dgm:cxn modelId="{08AA0F30-3E20-4B06-A20F-F30A6E9E080A}" type="presOf" srcId="{0E7DE42A-38ED-472F-B698-C5ADF5864BFD}" destId="{3AFAFA30-DA45-438F-B721-2CB786EB814D}" srcOrd="1" destOrd="0" presId="urn:microsoft.com/office/officeart/2005/8/layout/process1"/>
    <dgm:cxn modelId="{5AE59D4A-2915-45BA-A5B3-70DF8668D83C}" type="presOf" srcId="{0E7DE42A-38ED-472F-B698-C5ADF5864BFD}" destId="{5A8CEA8F-26A2-433D-AA52-66DF86B58970}" srcOrd="0" destOrd="0" presId="urn:microsoft.com/office/officeart/2005/8/layout/process1"/>
    <dgm:cxn modelId="{01635F87-ECE7-471E-9DA7-965FB7FF8C28}" type="presOf" srcId="{67D218DF-829E-435E-9DB7-CE3943CD7683}" destId="{FAB57731-FC63-4BAB-9B9B-B5EA6185E498}" srcOrd="0" destOrd="0" presId="urn:microsoft.com/office/officeart/2005/8/layout/process1"/>
    <dgm:cxn modelId="{742F2B97-64DE-4BEB-BB0F-A62758642512}" srcId="{7AB6969C-3C00-4754-A2B3-4187EED665C2}" destId="{E396BF74-6A39-45AE-B7D8-A32AA8408CF4}" srcOrd="1" destOrd="0" parTransId="{C4ED944B-839F-41FA-82C5-92E1A53513A9}" sibTransId="{739649F4-014C-413A-8E2C-3837435B23FA}"/>
    <dgm:cxn modelId="{326A32AD-1D7C-496A-B087-0C8B7E1D1EDB}" srcId="{7AB6969C-3C00-4754-A2B3-4187EED665C2}" destId="{67D218DF-829E-435E-9DB7-CE3943CD7683}" srcOrd="0" destOrd="0" parTransId="{670A110A-FF30-4092-906E-A2091B7D8D88}" sibTransId="{0E7DE42A-38ED-472F-B698-C5ADF5864BFD}"/>
    <dgm:cxn modelId="{652D7BBE-C80E-4289-9506-3FBE1419C6AE}" type="presOf" srcId="{E396BF74-6A39-45AE-B7D8-A32AA8408CF4}" destId="{CE3EF7E6-6802-4B47-AD2C-72D7526735D3}" srcOrd="0" destOrd="0" presId="urn:microsoft.com/office/officeart/2005/8/layout/process1"/>
    <dgm:cxn modelId="{31EB61ED-8982-4FBC-BDC5-1771A4A9D5D3}" type="presOf" srcId="{7AB6969C-3C00-4754-A2B3-4187EED665C2}" destId="{935671B9-B251-4CF2-8481-E1929C69BD49}" srcOrd="0" destOrd="0" presId="urn:microsoft.com/office/officeart/2005/8/layout/process1"/>
    <dgm:cxn modelId="{B1F88A0F-7139-4CDD-A045-7EA4B92CEEEE}" type="presParOf" srcId="{935671B9-B251-4CF2-8481-E1929C69BD49}" destId="{FAB57731-FC63-4BAB-9B9B-B5EA6185E498}" srcOrd="0" destOrd="0" presId="urn:microsoft.com/office/officeart/2005/8/layout/process1"/>
    <dgm:cxn modelId="{0658C42A-D6CC-4A5B-B401-7799F40CB311}" type="presParOf" srcId="{935671B9-B251-4CF2-8481-E1929C69BD49}" destId="{5A8CEA8F-26A2-433D-AA52-66DF86B58970}" srcOrd="1" destOrd="0" presId="urn:microsoft.com/office/officeart/2005/8/layout/process1"/>
    <dgm:cxn modelId="{45CD95FA-1649-47D6-BA91-E7A545D0D6BB}" type="presParOf" srcId="{5A8CEA8F-26A2-433D-AA52-66DF86B58970}" destId="{3AFAFA30-DA45-438F-B721-2CB786EB814D}" srcOrd="0" destOrd="0" presId="urn:microsoft.com/office/officeart/2005/8/layout/process1"/>
    <dgm:cxn modelId="{33376EF7-B607-4406-8127-5D13133A5A62}" type="presParOf" srcId="{935671B9-B251-4CF2-8481-E1929C69BD49}" destId="{CE3EF7E6-6802-4B47-AD2C-72D7526735D3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57731-FC63-4BAB-9B9B-B5EA6185E498}">
      <dsp:nvSpPr>
        <dsp:cNvPr id="0" name=""/>
        <dsp:cNvSpPr/>
      </dsp:nvSpPr>
      <dsp:spPr>
        <a:xfrm>
          <a:off x="707" y="388648"/>
          <a:ext cx="1509516" cy="905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Round Robin Selection</a:t>
          </a:r>
        </a:p>
      </dsp:txBody>
      <dsp:txXfrm>
        <a:off x="707" y="388648"/>
        <a:ext cx="1509516" cy="905710"/>
      </dsp:txXfrm>
    </dsp:sp>
    <dsp:sp modelId="{5A8CEA8F-26A2-433D-AA52-66DF86B58970}">
      <dsp:nvSpPr>
        <dsp:cNvPr id="0" name=""/>
        <dsp:cNvSpPr/>
      </dsp:nvSpPr>
      <dsp:spPr>
        <a:xfrm>
          <a:off x="1661176" y="654323"/>
          <a:ext cx="320017" cy="37436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1661176" y="729195"/>
        <a:ext cx="224012" cy="224616"/>
      </dsp:txXfrm>
    </dsp:sp>
    <dsp:sp modelId="{CE3EF7E6-6802-4B47-AD2C-72D7526735D3}">
      <dsp:nvSpPr>
        <dsp:cNvPr id="0" name=""/>
        <dsp:cNvSpPr/>
      </dsp:nvSpPr>
      <dsp:spPr>
        <a:xfrm>
          <a:off x="2114031" y="388648"/>
          <a:ext cx="1509516" cy="90571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Fuzz One Modification</a:t>
          </a:r>
        </a:p>
      </dsp:txBody>
      <dsp:txXfrm>
        <a:off x="2114031" y="388648"/>
        <a:ext cx="1509516" cy="9057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5BB2F5-E580-47A1-9DBE-41249B27E607}" type="datetimeFigureOut">
              <a:rPr lang="en-US" smtClean="0"/>
              <a:t>11/14/2018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75046-0FEE-45E8-85DB-FA75C22EB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6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6E2F-BD5F-405E-BF6F-012F8E8BE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ECF61-2F62-4B91-8894-9948332D2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B8AAC-6611-4B81-9C70-E1A69391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7903-7159-494B-8AEB-29BAFE1A4391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BCB73-E6D9-44C1-8B09-523C5F2B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2393-7B2F-4A95-8091-B6A5601C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1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EF6D-97A1-47EA-8379-262787445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4A1208-89EE-4609-BDD7-CB41C67B6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4C0DA5-0887-433B-B353-3618E03D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80F8A-9773-4328-AE60-B8A100DBE3BF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DC88A-F9D9-4F6A-95CC-D7DEA1AE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4B9E9-7CA4-4B3C-A973-A6A447D5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35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02103-5EF8-45FF-AB04-B9EEC5A8FF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A5D6A1-59B2-4D7C-BB20-1819DEC103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C467-ACD2-4424-95C2-1588B1F15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9D7F9-6118-4C1E-B0FF-342118C57C4C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E5A92-B933-4EEA-861F-BBC4EB06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53AE5-927A-4E2D-A326-6BFBF514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17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A5DE6-41CA-4290-BAD4-7868F322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58D-F585-4A71-BC1D-BD612DDC67AD}" type="datetime1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93EDC-E142-4445-9355-2AD3FFE9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7CAA7-DBB5-4A11-8BEE-01C43818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A3F-0807-4E72-88C6-29A0EA8B1A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83AB5-218E-4990-947C-74560C9D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9797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2394F-D850-4904-8D49-8D8A5B3BD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BFEC0-D752-41F8-BF49-A03B7E052F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  <a:latin typeface="Franklin Gothic Book" panose="020B05030201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F0041-F5B3-4B4B-A224-FD6DC920D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61649-EBBF-4EA0-87B4-12E2F7136CDB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26738-13B1-4354-A2D7-335D9FCDB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A06F6-E655-4C62-9D5A-F97CADAE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8054-2D96-4FB0-835F-8F203A260F0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99C9DD-0E57-44DD-9644-934B4B2D7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624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0675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837B-39C9-4C8B-BF37-3B32562F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8F81CF-9793-4758-9DA6-465076208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30F96-403B-48FE-9A39-B6110460E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2D6FD-0144-4157-9F3C-50358599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3FD6E-3313-4193-A8FF-C7889AB82295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7626D-73BC-4E9E-9D04-3AE508E1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F7591-F3C1-4B96-A08B-6EF8290D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8054-2D96-4FB0-835F-8F203A260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87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8559-08E4-4F7E-8AD2-F27B46E0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71FA-AAAB-4832-8098-004BAEB4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476AE-9B49-4A58-9E8C-F66D5D35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8E50-DF4D-4B8C-8822-BE5A53271F6D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64A0-C405-4B44-92AC-AFAC80E3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EAC6-520C-4259-A7C6-C243350F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25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7A5DE6-41CA-4290-BAD4-7868F322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9C58D-F585-4A71-BC1D-BD612DDC67AD}" type="datetime1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B93EDC-E142-4445-9355-2AD3FFE9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7CAA7-DBB5-4A11-8BEE-01C43818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A3F-0807-4E72-88C6-29A0EA8B1AC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E483AB5-218E-4990-947C-74560C9D2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>
            <a:lvl1pPr algn="ctr">
              <a:defRPr sz="6000">
                <a:latin typeface="Franklin Gothic Book" panose="020B0503020102020204" pitchFamily="34" charset="0"/>
                <a:cs typeface="AngsanaUPC" panose="020B0502040204020203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220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8559-08E4-4F7E-8AD2-F27B46E0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71FA-AAAB-4832-8098-004BAEB4D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476AE-9B49-4A58-9E8C-F66D5D355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F8E50-DF4D-4B8C-8822-BE5A53271F6D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364A0-C405-4B44-92AC-AFAC80E3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EAC6-520C-4259-A7C6-C243350F7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2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BAD4-EC6E-4483-B008-8331ED63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BAEE5-096F-451B-855F-40147DD8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B884F-FC93-430C-B7EA-E2AA7DB3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0AA7-FB30-4C7E-8867-2520B84800F0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2A092-2AC9-4AE6-B857-D061A991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0DA7F-ED50-4C16-BA08-D6E66C35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4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6529-2005-446C-B90D-0BA40AAF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321C-3033-428A-B124-8005D507E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4B1B8-A0BA-4424-A8C1-726A7F375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E7D0F0-4719-4E34-9328-3CEF56EF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84653-F31B-4A02-A4D1-50BD47607EF7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E21B1-88E5-48AC-8668-AAC0127F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32A2E-BF43-498E-AD03-CEF43552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1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9FDA-8815-4EF2-8F27-D46AAE7B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94E7D-57A6-4F2B-8761-52B0A0319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1B3EBD-348F-4EAC-AC14-859643F00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19B6D0-CAE1-4FCD-869D-9FB1BC726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81C07-67F8-4CFC-99C9-168DEE34A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5B76A9-C9E3-40D8-825D-56CE69597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829B3-A791-4BEE-B286-CC25FCCBCF0A}" type="datetime1">
              <a:rPr lang="en-US" smtClean="0"/>
              <a:t>11/14/2018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76BDF2-8804-486C-8E85-86D4D256B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745721-2BCA-46E3-947C-B773EC822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5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90CE-C77F-48E3-8F63-6CDCFAE00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5FA27D-6DEE-4F8D-A9E9-AA1CFB44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EF29-92E8-4C59-B9BF-5F711A350BB5}" type="datetime1">
              <a:rPr lang="en-US" smtClean="0"/>
              <a:t>11/14/2018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F61BED-CCAA-42AC-BF35-3909FAC9C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212B1-ABF9-4B3D-ABAB-A9C80B295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29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45E5DC-CA3F-455E-B2C0-2637C1CFE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1924-0A5F-4375-A850-16CAC6ED3DE4}" type="datetime1">
              <a:rPr lang="en-US" smtClean="0"/>
              <a:t>11/14/2018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47B46F-0483-4228-986C-BE4744E8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9AB17-2CE8-47B6-A7EA-E3801DAAB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52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085B-CFDD-4539-AEE2-8EB618161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B133E-B4B8-4841-AA80-512DA5C99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272C9-8318-42F3-8C52-8968A06FB9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758E5-E52A-426C-A0BD-F5F87C442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A431E-0047-4D27-9B89-756562423C39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7A79C-DE90-4552-940A-D8432FA9D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7306A-D42D-47B2-9F37-8467B557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23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7BA1-C738-4851-ACCF-8FE22A97B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171E9-D909-44B3-9A73-E61B20A09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14513-90E9-49CE-AAD2-7E838E7EC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71103-850A-4F00-8206-827B28439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736E-AD6A-457C-A6CD-FF6DA4BD86F2}" type="datetime1">
              <a:rPr lang="en-US" smtClean="0"/>
              <a:t>11/14/2018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E10F8-B438-4639-9167-F08CBD62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3C3B7-B0F3-4B76-A233-45D5A767E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20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D8DB8D-F2E4-4845-9F8A-EB3E50B5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A7490-6EAE-4F49-B813-45EF29719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75C3-9016-4762-80B6-00DBC03E0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6A161-4392-49E5-B86D-AE81D6526E54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E6D28-AF4F-4FDA-A3A8-3DC922B9E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08235-22DC-4970-BBD9-398C9BE40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2D9CE-D706-4817-822C-E57E423B13B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77F2D0-5D3B-42AC-BCBA-77E85F4784D1}"/>
              </a:ext>
            </a:extLst>
          </p:cNvPr>
          <p:cNvSpPr/>
          <p:nvPr userDrawn="1"/>
        </p:nvSpPr>
        <p:spPr>
          <a:xfrm>
            <a:off x="0" y="254478"/>
            <a:ext cx="12192000" cy="45719"/>
          </a:xfrm>
          <a:prstGeom prst="rect">
            <a:avLst/>
          </a:prstGeom>
          <a:pattFill prst="pct30">
            <a:fgClr>
              <a:srgbClr val="141E3C"/>
            </a:fgClr>
            <a:bgClr>
              <a:srgbClr val="232D4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A1D87-3D79-49FC-AC60-04E271D558F2}"/>
              </a:ext>
            </a:extLst>
          </p:cNvPr>
          <p:cNvSpPr/>
          <p:nvPr userDrawn="1"/>
        </p:nvSpPr>
        <p:spPr>
          <a:xfrm>
            <a:off x="0" y="-1"/>
            <a:ext cx="12192000" cy="255589"/>
          </a:xfrm>
          <a:prstGeom prst="rect">
            <a:avLst/>
          </a:prstGeom>
          <a:pattFill prst="pct30">
            <a:fgClr>
              <a:srgbClr val="EB5F0C"/>
            </a:fgClr>
            <a:bgClr>
              <a:srgbClr val="E572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02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8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32D4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6666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6666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6666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FF0B90-1FBF-45E2-B679-5EFC10EC68C6}"/>
              </a:ext>
            </a:extLst>
          </p:cNvPr>
          <p:cNvSpPr/>
          <p:nvPr userDrawn="1"/>
        </p:nvSpPr>
        <p:spPr>
          <a:xfrm>
            <a:off x="0" y="0"/>
            <a:ext cx="5038627" cy="6858000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9B806-4D55-4B39-9FE2-C804E0636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635E22-093E-4E66-84CB-C69EC590E5EE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6F8B0-169A-4FFE-9C6B-C407ABD5D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08550-F99A-4593-9987-D8F7AD94E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08054-2D96-4FB0-835F-8F203A260F0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Placeholder 12">
            <a:extLst>
              <a:ext uri="{FF2B5EF4-FFF2-40B4-BE49-F238E27FC236}">
                <a16:creationId xmlns:a16="http://schemas.microsoft.com/office/drawing/2014/main" id="{05F2A583-308A-4FC2-880C-F487D08A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962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18772CF-B39F-4921-94A9-24F7B00EA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0456" y="1023257"/>
            <a:ext cx="6063343" cy="5153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135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B5F0C"/>
          </a:solidFill>
          <a:latin typeface="Franklin Gothic Book" panose="020B05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666666"/>
          </a:solidFill>
          <a:latin typeface="Franklin Gothic Book" panose="020B0503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666666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666666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Franklin Gothic Book" panose="020B0503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66666"/>
          </a:solidFill>
          <a:latin typeface="Franklin Gothic Book" panose="020B0503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4D0CD87-1721-421F-91F1-9A0FC88B511A}"/>
              </a:ext>
            </a:extLst>
          </p:cNvPr>
          <p:cNvSpPr/>
          <p:nvPr userDrawn="1"/>
        </p:nvSpPr>
        <p:spPr>
          <a:xfrm>
            <a:off x="0" y="0"/>
            <a:ext cx="12242800" cy="6858000"/>
          </a:xfrm>
          <a:prstGeom prst="rect">
            <a:avLst/>
          </a:prstGeom>
          <a:solidFill>
            <a:srgbClr val="232D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F7F48-99D4-47C3-A182-CE1373F8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BB100-2576-43AF-96D3-229B57463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0EF03-1139-4100-84D9-ACEE7A0E4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E65E7C-0266-4814-AF2E-347B624E579D}" type="datetime1">
              <a:rPr lang="en-US" smtClean="0"/>
              <a:t>11/14/2018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9E99B-3E93-48F1-98DF-F4FCA3EE8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6B69-4E35-45D6-AF86-2B762542B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4EA3F-0807-4E72-88C6-29A0EA8B1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4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B5F0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3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13" Type="http://schemas.openxmlformats.org/officeDocument/2006/relationships/image" Target="../media/image27.png"/><Relationship Id="rId3" Type="http://schemas.openxmlformats.org/officeDocument/2006/relationships/image" Target="../media/image35.svg"/><Relationship Id="rId7" Type="http://schemas.openxmlformats.org/officeDocument/2006/relationships/image" Target="../media/image3.jpg"/><Relationship Id="rId12" Type="http://schemas.openxmlformats.org/officeDocument/2006/relationships/image" Target="../media/image26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11" Type="http://schemas.openxmlformats.org/officeDocument/2006/relationships/image" Target="../media/image25.png"/><Relationship Id="rId5" Type="http://schemas.openxmlformats.org/officeDocument/2006/relationships/image" Target="../media/image45.svg"/><Relationship Id="rId10" Type="http://schemas.openxmlformats.org/officeDocument/2006/relationships/image" Target="../media/image6.jpg"/><Relationship Id="rId4" Type="http://schemas.openxmlformats.org/officeDocument/2006/relationships/image" Target="../media/image44.png"/><Relationship Id="rId9" Type="http://schemas.openxmlformats.org/officeDocument/2006/relationships/image" Target="../media/image7.jpg"/><Relationship Id="rId14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7.svg"/><Relationship Id="rId3" Type="http://schemas.openxmlformats.org/officeDocument/2006/relationships/image" Target="../media/image35.svg"/><Relationship Id="rId7" Type="http://schemas.openxmlformats.org/officeDocument/2006/relationships/image" Target="../media/image39.svg"/><Relationship Id="rId12" Type="http://schemas.openxmlformats.org/officeDocument/2006/relationships/image" Target="../media/image46.png"/><Relationship Id="rId17" Type="http://schemas.openxmlformats.org/officeDocument/2006/relationships/image" Target="../media/image51.svg"/><Relationship Id="rId2" Type="http://schemas.openxmlformats.org/officeDocument/2006/relationships/image" Target="../media/image23.png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5" Type="http://schemas.openxmlformats.org/officeDocument/2006/relationships/image" Target="../media/image37.svg"/><Relationship Id="rId15" Type="http://schemas.openxmlformats.org/officeDocument/2006/relationships/image" Target="../media/image49.sv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53.sv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35.svg"/><Relationship Id="rId21" Type="http://schemas.openxmlformats.org/officeDocument/2006/relationships/image" Target="../media/image61.svg"/><Relationship Id="rId7" Type="http://schemas.openxmlformats.org/officeDocument/2006/relationships/image" Target="../media/image39.svg"/><Relationship Id="rId12" Type="http://schemas.openxmlformats.org/officeDocument/2006/relationships/image" Target="../media/image52.png"/><Relationship Id="rId17" Type="http://schemas.openxmlformats.org/officeDocument/2006/relationships/image" Target="../media/image57.svg"/><Relationship Id="rId25" Type="http://schemas.openxmlformats.org/officeDocument/2006/relationships/image" Target="../media/image65.svg"/><Relationship Id="rId2" Type="http://schemas.openxmlformats.org/officeDocument/2006/relationships/image" Target="../media/image23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svg"/><Relationship Id="rId24" Type="http://schemas.openxmlformats.org/officeDocument/2006/relationships/image" Target="../media/image64.png"/><Relationship Id="rId5" Type="http://schemas.openxmlformats.org/officeDocument/2006/relationships/image" Target="../media/image37.svg"/><Relationship Id="rId15" Type="http://schemas.openxmlformats.org/officeDocument/2006/relationships/image" Target="../media/image55.svg"/><Relationship Id="rId23" Type="http://schemas.openxmlformats.org/officeDocument/2006/relationships/image" Target="../media/image63.svg"/><Relationship Id="rId10" Type="http://schemas.openxmlformats.org/officeDocument/2006/relationships/image" Target="../media/image42.png"/><Relationship Id="rId19" Type="http://schemas.openxmlformats.org/officeDocument/2006/relationships/image" Target="../media/image59.svg"/><Relationship Id="rId4" Type="http://schemas.openxmlformats.org/officeDocument/2006/relationships/image" Target="../media/image36.png"/><Relationship Id="rId9" Type="http://schemas.openxmlformats.org/officeDocument/2006/relationships/image" Target="../media/image41.sv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52.png"/><Relationship Id="rId3" Type="http://schemas.openxmlformats.org/officeDocument/2006/relationships/image" Target="../media/image35.svg"/><Relationship Id="rId7" Type="http://schemas.openxmlformats.org/officeDocument/2006/relationships/image" Target="../media/image7.jpg"/><Relationship Id="rId12" Type="http://schemas.openxmlformats.org/officeDocument/2006/relationships/image" Target="../media/image37.svg"/><Relationship Id="rId2" Type="http://schemas.openxmlformats.org/officeDocument/2006/relationships/image" Target="../media/image23.png"/><Relationship Id="rId16" Type="http://schemas.openxmlformats.org/officeDocument/2006/relationships/image" Target="../media/image30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jpg"/><Relationship Id="rId11" Type="http://schemas.openxmlformats.org/officeDocument/2006/relationships/image" Target="../media/image36.png"/><Relationship Id="rId5" Type="http://schemas.openxmlformats.org/officeDocument/2006/relationships/image" Target="../media/image3.jpg"/><Relationship Id="rId15" Type="http://schemas.openxmlformats.org/officeDocument/2006/relationships/image" Target="../media/image29.png"/><Relationship Id="rId10" Type="http://schemas.openxmlformats.org/officeDocument/2006/relationships/image" Target="../media/image26.svg"/><Relationship Id="rId4" Type="http://schemas.openxmlformats.org/officeDocument/2006/relationships/image" Target="../media/image8.jpg"/><Relationship Id="rId9" Type="http://schemas.openxmlformats.org/officeDocument/2006/relationships/image" Target="../media/image25.png"/><Relationship Id="rId14" Type="http://schemas.openxmlformats.org/officeDocument/2006/relationships/image" Target="../media/image5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35.svg"/><Relationship Id="rId7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11" Type="http://schemas.openxmlformats.org/officeDocument/2006/relationships/image" Target="../media/image6.jpg"/><Relationship Id="rId5" Type="http://schemas.openxmlformats.org/officeDocument/2006/relationships/image" Target="../media/image8.jpg"/><Relationship Id="rId10" Type="http://schemas.openxmlformats.org/officeDocument/2006/relationships/image" Target="../media/image69.svg"/><Relationship Id="rId4" Type="http://schemas.openxmlformats.org/officeDocument/2006/relationships/image" Target="../media/image7.jpg"/><Relationship Id="rId9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svg"/><Relationship Id="rId7" Type="http://schemas.openxmlformats.org/officeDocument/2006/relationships/image" Target="../media/image75.sv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4.png"/><Relationship Id="rId5" Type="http://schemas.openxmlformats.org/officeDocument/2006/relationships/image" Target="../media/image73.svg"/><Relationship Id="rId4" Type="http://schemas.openxmlformats.org/officeDocument/2006/relationships/image" Target="../media/image72.png"/><Relationship Id="rId9" Type="http://schemas.openxmlformats.org/officeDocument/2006/relationships/image" Target="../media/image77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svg"/><Relationship Id="rId10" Type="http://schemas.openxmlformats.org/officeDocument/2006/relationships/image" Target="../media/image17.sv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.jpg"/><Relationship Id="rId7" Type="http://schemas.openxmlformats.org/officeDocument/2006/relationships/image" Target="../media/image25.png"/><Relationship Id="rId12" Type="http://schemas.openxmlformats.org/officeDocument/2006/relationships/image" Target="../media/image30.sv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jpg"/><Relationship Id="rId11" Type="http://schemas.openxmlformats.org/officeDocument/2006/relationships/image" Target="../media/image29.png"/><Relationship Id="rId5" Type="http://schemas.openxmlformats.org/officeDocument/2006/relationships/image" Target="../media/image7.jpg"/><Relationship Id="rId10" Type="http://schemas.openxmlformats.org/officeDocument/2006/relationships/image" Target="../media/image28.svg"/><Relationship Id="rId4" Type="http://schemas.openxmlformats.org/officeDocument/2006/relationships/image" Target="../media/image4.jp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3A5E-4C88-4B80-9942-2B1B1B2A9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Evaluating Recommender System Stability with Influence-Guided Fuzzing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830EC-981F-4F50-A572-FD43A0521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David Shriver</a:t>
            </a:r>
            <a:r>
              <a:rPr lang="en-US" sz="2000" baseline="30000" dirty="0"/>
              <a:t>1</a:t>
            </a:r>
            <a:r>
              <a:rPr lang="en-US" sz="2000" dirty="0"/>
              <a:t>, Sebastian Elbaum</a:t>
            </a:r>
            <a:r>
              <a:rPr lang="en-US" sz="2000" baseline="30000" dirty="0"/>
              <a:t>1</a:t>
            </a:r>
            <a:r>
              <a:rPr lang="en-US" sz="2000" dirty="0"/>
              <a:t>, Matthew B. Dwyer</a:t>
            </a:r>
            <a:r>
              <a:rPr lang="en-US" sz="2000" baseline="30000" dirty="0"/>
              <a:t>1</a:t>
            </a:r>
            <a:r>
              <a:rPr lang="en-US" sz="2000" dirty="0"/>
              <a:t>, David S. Rosenblum</a:t>
            </a:r>
            <a:r>
              <a:rPr lang="en-US" sz="2000" baseline="30000" dirty="0"/>
              <a:t>2</a:t>
            </a:r>
          </a:p>
          <a:p>
            <a:r>
              <a:rPr lang="en-US" sz="1800" baseline="30000" dirty="0"/>
              <a:t>1</a:t>
            </a:r>
            <a:r>
              <a:rPr lang="en-US" sz="1800" dirty="0"/>
              <a:t>University of Virginia            </a:t>
            </a:r>
            <a:r>
              <a:rPr lang="en-US" sz="1800" baseline="30000" dirty="0"/>
              <a:t>2</a:t>
            </a:r>
            <a:r>
              <a:rPr lang="en-US" sz="1800" dirty="0"/>
              <a:t>National University of Singapore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3AA4E-7FE9-4B2F-A0B4-1E8D8768F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01ECAB65-B086-4E87-8010-BE95ED02AD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82" t="19325" r="18327" b="21662"/>
          <a:stretch/>
        </p:blipFill>
        <p:spPr>
          <a:xfrm>
            <a:off x="6420276" y="4566597"/>
            <a:ext cx="2007242" cy="979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EA0582-1C97-4030-9735-2305B891B4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1" t="35915" r="9563" b="35915"/>
          <a:stretch/>
        </p:blipFill>
        <p:spPr>
          <a:xfrm>
            <a:off x="2683328" y="4566597"/>
            <a:ext cx="3116464" cy="92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9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BD759F-E2D6-4BD4-A277-998CF1D49729}"/>
              </a:ext>
            </a:extLst>
          </p:cNvPr>
          <p:cNvSpPr/>
          <p:nvPr/>
        </p:nvSpPr>
        <p:spPr>
          <a:xfrm>
            <a:off x="1747154" y="1790696"/>
            <a:ext cx="7385957" cy="3820886"/>
          </a:xfrm>
          <a:custGeom>
            <a:avLst/>
            <a:gdLst>
              <a:gd name="connsiteX0" fmla="*/ 0 w 7331529"/>
              <a:gd name="connsiteY0" fmla="*/ 1349829 h 3761014"/>
              <a:gd name="connsiteX1" fmla="*/ 5099957 w 7331529"/>
              <a:gd name="connsiteY1" fmla="*/ 1349829 h 3761014"/>
              <a:gd name="connsiteX2" fmla="*/ 5099957 w 7331529"/>
              <a:gd name="connsiteY2" fmla="*/ 0 h 3761014"/>
              <a:gd name="connsiteX3" fmla="*/ 7331529 w 7331529"/>
              <a:gd name="connsiteY3" fmla="*/ 0 h 3761014"/>
              <a:gd name="connsiteX4" fmla="*/ 7331529 w 7331529"/>
              <a:gd name="connsiteY4" fmla="*/ 3761014 h 3761014"/>
              <a:gd name="connsiteX5" fmla="*/ 54429 w 7331529"/>
              <a:gd name="connsiteY5" fmla="*/ 3761014 h 3761014"/>
              <a:gd name="connsiteX6" fmla="*/ 0 w 7331529"/>
              <a:gd name="connsiteY6" fmla="*/ 1349829 h 3761014"/>
              <a:gd name="connsiteX0" fmla="*/ 10886 w 7342415"/>
              <a:gd name="connsiteY0" fmla="*/ 1349829 h 3771900"/>
              <a:gd name="connsiteX1" fmla="*/ 5110843 w 7342415"/>
              <a:gd name="connsiteY1" fmla="*/ 1349829 h 3771900"/>
              <a:gd name="connsiteX2" fmla="*/ 5110843 w 7342415"/>
              <a:gd name="connsiteY2" fmla="*/ 0 h 3771900"/>
              <a:gd name="connsiteX3" fmla="*/ 7342415 w 7342415"/>
              <a:gd name="connsiteY3" fmla="*/ 0 h 3771900"/>
              <a:gd name="connsiteX4" fmla="*/ 7342415 w 7342415"/>
              <a:gd name="connsiteY4" fmla="*/ 3761014 h 3771900"/>
              <a:gd name="connsiteX5" fmla="*/ 0 w 7342415"/>
              <a:gd name="connsiteY5" fmla="*/ 3771900 h 3771900"/>
              <a:gd name="connsiteX6" fmla="*/ 10886 w 7342415"/>
              <a:gd name="connsiteY6" fmla="*/ 1349829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2415" h="3771900">
                <a:moveTo>
                  <a:pt x="10886" y="1349829"/>
                </a:moveTo>
                <a:lnTo>
                  <a:pt x="5110843" y="1349829"/>
                </a:lnTo>
                <a:lnTo>
                  <a:pt x="5110843" y="0"/>
                </a:lnTo>
                <a:lnTo>
                  <a:pt x="7342415" y="0"/>
                </a:lnTo>
                <a:lnTo>
                  <a:pt x="7342415" y="3761014"/>
                </a:lnTo>
                <a:lnTo>
                  <a:pt x="0" y="3771900"/>
                </a:lnTo>
                <a:cubicBezTo>
                  <a:pt x="3629" y="2964543"/>
                  <a:pt x="7257" y="2157186"/>
                  <a:pt x="10886" y="1349829"/>
                </a:cubicBezTo>
                <a:close/>
              </a:path>
            </a:pathLst>
          </a:custGeom>
          <a:solidFill>
            <a:schemeClr val="bg2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E5CB1-0353-413C-8489-1B9933BA0877}"/>
              </a:ext>
            </a:extLst>
          </p:cNvPr>
          <p:cNvSpPr/>
          <p:nvPr/>
        </p:nvSpPr>
        <p:spPr>
          <a:xfrm>
            <a:off x="1763482" y="1782929"/>
            <a:ext cx="2643197" cy="128080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2BD52-7BD1-4533-8C48-64487A8E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to Evaluating Stability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C29A36-53AB-4FE1-85E4-70210E14F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62529A-D5CB-40ED-95B5-B6AFC3BF7562}"/>
              </a:ext>
            </a:extLst>
          </p:cNvPr>
          <p:cNvGrpSpPr/>
          <p:nvPr/>
        </p:nvGrpSpPr>
        <p:grpSpPr>
          <a:xfrm>
            <a:off x="1849442" y="2040887"/>
            <a:ext cx="2480880" cy="620220"/>
            <a:chOff x="253305" y="4981713"/>
            <a:chExt cx="4089295" cy="10223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D9D8B77B-E422-4CDD-8BC1-2C992A94D9A8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Data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9618C9F-8898-4DE8-B629-2E892E36326F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9B32832-4014-47B1-A607-BC97E3C81A38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Algorithm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A9EC6C5-CB7B-4C1D-97B1-0B02247DEEC7}"/>
              </a:ext>
            </a:extLst>
          </p:cNvPr>
          <p:cNvSpPr txBox="1"/>
          <p:nvPr/>
        </p:nvSpPr>
        <p:spPr>
          <a:xfrm>
            <a:off x="1763482" y="2754628"/>
            <a:ext cx="2643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962E9F-D109-41FE-ACEB-AC0558E75C6E}"/>
              </a:ext>
            </a:extLst>
          </p:cNvPr>
          <p:cNvSpPr/>
          <p:nvPr/>
        </p:nvSpPr>
        <p:spPr>
          <a:xfrm>
            <a:off x="4453950" y="2340215"/>
            <a:ext cx="219144" cy="256356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30F2F8B-23C1-4683-A117-353B1E829BE0}"/>
              </a:ext>
            </a:extLst>
          </p:cNvPr>
          <p:cNvGrpSpPr/>
          <p:nvPr/>
        </p:nvGrpSpPr>
        <p:grpSpPr>
          <a:xfrm>
            <a:off x="4505353" y="1744679"/>
            <a:ext cx="1118954" cy="1118954"/>
            <a:chOff x="7148984" y="3352849"/>
            <a:chExt cx="1333242" cy="133324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5643C8-EBEB-42A6-99A6-91A188D55C05}"/>
                </a:ext>
              </a:extLst>
            </p:cNvPr>
            <p:cNvSpPr/>
            <p:nvPr/>
          </p:nvSpPr>
          <p:spPr>
            <a:xfrm>
              <a:off x="7432675" y="3505027"/>
              <a:ext cx="768350" cy="1051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71B31C5-A0EE-4DFB-9538-239D4559B290}"/>
                </a:ext>
              </a:extLst>
            </p:cNvPr>
            <p:cNvGrpSpPr/>
            <p:nvPr/>
          </p:nvGrpSpPr>
          <p:grpSpPr>
            <a:xfrm>
              <a:off x="7148984" y="3352849"/>
              <a:ext cx="1333242" cy="1333242"/>
              <a:chOff x="7389616" y="2460900"/>
              <a:chExt cx="1844400" cy="1844400"/>
            </a:xfrm>
          </p:grpSpPr>
          <p:pic>
            <p:nvPicPr>
              <p:cNvPr id="14" name="Graphic 13" descr="List">
                <a:extLst>
                  <a:ext uri="{FF2B5EF4-FFF2-40B4-BE49-F238E27FC236}">
                    <a16:creationId xmlns:a16="http://schemas.microsoft.com/office/drawing/2014/main" id="{879ABE92-2464-48FE-8050-B253BD322E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89616" y="2460900"/>
                <a:ext cx="1844400" cy="18444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B11870-C5CC-42D6-AFEE-B9C8E2E9C37C}"/>
                  </a:ext>
                </a:extLst>
              </p:cNvPr>
              <p:cNvSpPr txBox="1"/>
              <p:nvPr/>
            </p:nvSpPr>
            <p:spPr>
              <a:xfrm>
                <a:off x="7874632" y="2758541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006B59-682E-4B3E-92D7-0DD91BE83A04}"/>
                  </a:ext>
                </a:extLst>
              </p:cNvPr>
              <p:cNvSpPr txBox="1"/>
              <p:nvPr/>
            </p:nvSpPr>
            <p:spPr>
              <a:xfrm>
                <a:off x="7874626" y="3072872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DB17559-34B7-48CA-9EDB-0197F6B4C8D6}"/>
                  </a:ext>
                </a:extLst>
              </p:cNvPr>
              <p:cNvSpPr txBox="1"/>
              <p:nvPr/>
            </p:nvSpPr>
            <p:spPr>
              <a:xfrm>
                <a:off x="7879380" y="3377680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1BE85B4-7F5B-406C-8C2F-A3FED789ECDA}"/>
                  </a:ext>
                </a:extLst>
              </p:cNvPr>
              <p:cNvSpPr txBox="1"/>
              <p:nvPr/>
            </p:nvSpPr>
            <p:spPr>
              <a:xfrm>
                <a:off x="7879375" y="3687247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F65300-0E49-4CE0-88D0-0C2AF57B8A6A}"/>
              </a:ext>
            </a:extLst>
          </p:cNvPr>
          <p:cNvGrpSpPr/>
          <p:nvPr/>
        </p:nvGrpSpPr>
        <p:grpSpPr>
          <a:xfrm>
            <a:off x="4826028" y="1871679"/>
            <a:ext cx="1118954" cy="1118954"/>
            <a:chOff x="7148984" y="3352849"/>
            <a:chExt cx="1333242" cy="133324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85318F-BFF0-419E-A918-14577D2E23F3}"/>
                </a:ext>
              </a:extLst>
            </p:cNvPr>
            <p:cNvSpPr/>
            <p:nvPr/>
          </p:nvSpPr>
          <p:spPr>
            <a:xfrm>
              <a:off x="7432675" y="3505027"/>
              <a:ext cx="768350" cy="1051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6D0AE06-2060-4F5F-940E-72AF8AFDF197}"/>
                </a:ext>
              </a:extLst>
            </p:cNvPr>
            <p:cNvGrpSpPr/>
            <p:nvPr/>
          </p:nvGrpSpPr>
          <p:grpSpPr>
            <a:xfrm>
              <a:off x="7148984" y="3352849"/>
              <a:ext cx="1333242" cy="1333242"/>
              <a:chOff x="7389616" y="2460900"/>
              <a:chExt cx="1844400" cy="1844400"/>
            </a:xfrm>
          </p:grpSpPr>
          <p:pic>
            <p:nvPicPr>
              <p:cNvPr id="30" name="Graphic 29" descr="List">
                <a:extLst>
                  <a:ext uri="{FF2B5EF4-FFF2-40B4-BE49-F238E27FC236}">
                    <a16:creationId xmlns:a16="http://schemas.microsoft.com/office/drawing/2014/main" id="{DC6D710D-79D2-42B6-9B75-A1E70A4F34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89616" y="2460900"/>
                <a:ext cx="1844400" cy="1844400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A7703D3-6DC1-4A2A-8F24-4D51DEC03AFA}"/>
                  </a:ext>
                </a:extLst>
              </p:cNvPr>
              <p:cNvSpPr txBox="1"/>
              <p:nvPr/>
            </p:nvSpPr>
            <p:spPr>
              <a:xfrm>
                <a:off x="7874632" y="2758541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A9A546-28AF-481C-BFFC-55DC297ED19C}"/>
                  </a:ext>
                </a:extLst>
              </p:cNvPr>
              <p:cNvSpPr txBox="1"/>
              <p:nvPr/>
            </p:nvSpPr>
            <p:spPr>
              <a:xfrm>
                <a:off x="7874626" y="3072872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E6163CE-8AE7-4475-BFF1-5381A479DFD9}"/>
                  </a:ext>
                </a:extLst>
              </p:cNvPr>
              <p:cNvSpPr txBox="1"/>
              <p:nvPr/>
            </p:nvSpPr>
            <p:spPr>
              <a:xfrm>
                <a:off x="7879380" y="3377680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7A0160B-323E-46FD-B13A-3DF92874E878}"/>
                  </a:ext>
                </a:extLst>
              </p:cNvPr>
              <p:cNvSpPr txBox="1"/>
              <p:nvPr/>
            </p:nvSpPr>
            <p:spPr>
              <a:xfrm>
                <a:off x="7879375" y="3687247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F62D34-4C32-40FE-9226-10E39E7C5939}"/>
              </a:ext>
            </a:extLst>
          </p:cNvPr>
          <p:cNvGrpSpPr/>
          <p:nvPr/>
        </p:nvGrpSpPr>
        <p:grpSpPr>
          <a:xfrm>
            <a:off x="5143528" y="1998679"/>
            <a:ext cx="1118954" cy="1118954"/>
            <a:chOff x="7148984" y="3352849"/>
            <a:chExt cx="1333242" cy="133324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9A164FA-AFBF-4EDB-A2AB-87C1913EB2A9}"/>
                </a:ext>
              </a:extLst>
            </p:cNvPr>
            <p:cNvSpPr/>
            <p:nvPr/>
          </p:nvSpPr>
          <p:spPr>
            <a:xfrm>
              <a:off x="7432675" y="3505027"/>
              <a:ext cx="768350" cy="1051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B218435-463D-4868-AC0F-944A204C8499}"/>
                </a:ext>
              </a:extLst>
            </p:cNvPr>
            <p:cNvGrpSpPr/>
            <p:nvPr/>
          </p:nvGrpSpPr>
          <p:grpSpPr>
            <a:xfrm>
              <a:off x="7148984" y="3352849"/>
              <a:ext cx="1333242" cy="1333242"/>
              <a:chOff x="7389616" y="2460900"/>
              <a:chExt cx="1844400" cy="1844400"/>
            </a:xfrm>
          </p:grpSpPr>
          <p:pic>
            <p:nvPicPr>
              <p:cNvPr id="38" name="Graphic 37" descr="List">
                <a:extLst>
                  <a:ext uri="{FF2B5EF4-FFF2-40B4-BE49-F238E27FC236}">
                    <a16:creationId xmlns:a16="http://schemas.microsoft.com/office/drawing/2014/main" id="{554DF778-6C92-4E9A-BC7A-D380A55F4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389616" y="2460900"/>
                <a:ext cx="1844400" cy="1844400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F87416-C424-4A0D-BCBB-8E4B1010B58E}"/>
                  </a:ext>
                </a:extLst>
              </p:cNvPr>
              <p:cNvSpPr txBox="1"/>
              <p:nvPr/>
            </p:nvSpPr>
            <p:spPr>
              <a:xfrm>
                <a:off x="7874632" y="2758541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5B6A36-55F9-4DCF-978D-2A31AB82A3F7}"/>
                  </a:ext>
                </a:extLst>
              </p:cNvPr>
              <p:cNvSpPr txBox="1"/>
              <p:nvPr/>
            </p:nvSpPr>
            <p:spPr>
              <a:xfrm>
                <a:off x="7874626" y="3072872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186D421-7F8B-4D59-884B-0BEA84FDB3FD}"/>
                  </a:ext>
                </a:extLst>
              </p:cNvPr>
              <p:cNvSpPr txBox="1"/>
              <p:nvPr/>
            </p:nvSpPr>
            <p:spPr>
              <a:xfrm>
                <a:off x="7879380" y="3377680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C79B17-1830-41A9-B66E-C4932A893A64}"/>
                  </a:ext>
                </a:extLst>
              </p:cNvPr>
              <p:cNvSpPr txBox="1"/>
              <p:nvPr/>
            </p:nvSpPr>
            <p:spPr>
              <a:xfrm>
                <a:off x="7879375" y="3687247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9A62F86F-2000-4D79-899F-151D6F534025}"/>
              </a:ext>
            </a:extLst>
          </p:cNvPr>
          <p:cNvSpPr/>
          <p:nvPr/>
        </p:nvSpPr>
        <p:spPr>
          <a:xfrm>
            <a:off x="2803071" y="3325558"/>
            <a:ext cx="2476532" cy="6986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Influence Modelling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198F593-22FA-4C92-8AFD-EEA6E42AF2AE}"/>
              </a:ext>
            </a:extLst>
          </p:cNvPr>
          <p:cNvSpPr/>
          <p:nvPr/>
        </p:nvSpPr>
        <p:spPr>
          <a:xfrm>
            <a:off x="1849442" y="4397848"/>
            <a:ext cx="2643197" cy="6986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Dataset Fuzzing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577A71-4220-4A52-BE34-1A2849C844AB}"/>
              </a:ext>
            </a:extLst>
          </p:cNvPr>
          <p:cNvSpPr/>
          <p:nvPr/>
        </p:nvSpPr>
        <p:spPr>
          <a:xfrm>
            <a:off x="4752089" y="4210445"/>
            <a:ext cx="2643197" cy="128080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418C54-934D-46CB-9C0B-6F60864052F0}"/>
              </a:ext>
            </a:extLst>
          </p:cNvPr>
          <p:cNvGrpSpPr/>
          <p:nvPr/>
        </p:nvGrpSpPr>
        <p:grpSpPr>
          <a:xfrm>
            <a:off x="4838049" y="4468403"/>
            <a:ext cx="2480880" cy="620220"/>
            <a:chOff x="253305" y="4981713"/>
            <a:chExt cx="4089295" cy="1022323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A06453-2867-4EDB-A993-94C5B482856F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Modified Data</a:t>
              </a: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84A5B84-884F-4ABD-A6D3-A788E0973C0B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200" kern="1200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2B530A3-13AA-4055-90D1-EE776DF0BF08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Algorithm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2B302F0-F300-4CF2-956B-3AABDD30E793}"/>
              </a:ext>
            </a:extLst>
          </p:cNvPr>
          <p:cNvSpPr txBox="1"/>
          <p:nvPr/>
        </p:nvSpPr>
        <p:spPr>
          <a:xfrm>
            <a:off x="4752089" y="5182144"/>
            <a:ext cx="2643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accent1"/>
                </a:solidFill>
              </a:rPr>
              <a:t>Updated Recommender System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50EE9057-82B9-413A-9B70-785AC1706825}"/>
              </a:ext>
            </a:extLst>
          </p:cNvPr>
          <p:cNvSpPr/>
          <p:nvPr/>
        </p:nvSpPr>
        <p:spPr>
          <a:xfrm>
            <a:off x="7442557" y="4767731"/>
            <a:ext cx="219144" cy="256356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200" kern="1200" dirty="0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233BF0D-0006-40F5-B316-DB8002E0A726}"/>
              </a:ext>
            </a:extLst>
          </p:cNvPr>
          <p:cNvGrpSpPr/>
          <p:nvPr/>
        </p:nvGrpSpPr>
        <p:grpSpPr>
          <a:xfrm>
            <a:off x="7493960" y="4172195"/>
            <a:ext cx="1118954" cy="1118954"/>
            <a:chOff x="7148984" y="3352849"/>
            <a:chExt cx="1333242" cy="1333242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F67EEA7-D4DE-413B-8BC3-82C8F27F5782}"/>
                </a:ext>
              </a:extLst>
            </p:cNvPr>
            <p:cNvSpPr/>
            <p:nvPr/>
          </p:nvSpPr>
          <p:spPr>
            <a:xfrm>
              <a:off x="7432675" y="3505027"/>
              <a:ext cx="768350" cy="1051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1FFB8F6-A42D-4D87-9F9D-6F871C1A30E0}"/>
                </a:ext>
              </a:extLst>
            </p:cNvPr>
            <p:cNvGrpSpPr/>
            <p:nvPr/>
          </p:nvGrpSpPr>
          <p:grpSpPr>
            <a:xfrm>
              <a:off x="7148984" y="3352849"/>
              <a:ext cx="1333242" cy="1333242"/>
              <a:chOff x="7389616" y="2460900"/>
              <a:chExt cx="1844400" cy="1844400"/>
            </a:xfrm>
          </p:grpSpPr>
          <p:pic>
            <p:nvPicPr>
              <p:cNvPr id="57" name="Graphic 56" descr="List">
                <a:extLst>
                  <a:ext uri="{FF2B5EF4-FFF2-40B4-BE49-F238E27FC236}">
                    <a16:creationId xmlns:a16="http://schemas.microsoft.com/office/drawing/2014/main" id="{50FFD520-51B2-455D-B653-CC2717FE67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89616" y="2460900"/>
                <a:ext cx="1844400" cy="1844400"/>
              </a:xfrm>
              <a:prstGeom prst="rect">
                <a:avLst/>
              </a:prstGeom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6ED7D3-7E3D-40B9-A9F7-F7B5D8C90631}"/>
                  </a:ext>
                </a:extLst>
              </p:cNvPr>
              <p:cNvSpPr txBox="1"/>
              <p:nvPr/>
            </p:nvSpPr>
            <p:spPr>
              <a:xfrm>
                <a:off x="7874632" y="2758541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198A78C-C122-4896-9094-4B47E19B4ADE}"/>
                  </a:ext>
                </a:extLst>
              </p:cNvPr>
              <p:cNvSpPr txBox="1"/>
              <p:nvPr/>
            </p:nvSpPr>
            <p:spPr>
              <a:xfrm>
                <a:off x="7874626" y="3072872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5343501-5DBF-4D9D-B9E0-A6AC77BE7331}"/>
                  </a:ext>
                </a:extLst>
              </p:cNvPr>
              <p:cNvSpPr txBox="1"/>
              <p:nvPr/>
            </p:nvSpPr>
            <p:spPr>
              <a:xfrm>
                <a:off x="7879380" y="3377680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AF85B62-25DA-4D60-80C1-C0D72C64D7B4}"/>
                  </a:ext>
                </a:extLst>
              </p:cNvPr>
              <p:cNvSpPr txBox="1"/>
              <p:nvPr/>
            </p:nvSpPr>
            <p:spPr>
              <a:xfrm>
                <a:off x="7879375" y="3687247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674025D-FBC2-4316-BA5D-1E0B4FF4EF8E}"/>
              </a:ext>
            </a:extLst>
          </p:cNvPr>
          <p:cNvGrpSpPr/>
          <p:nvPr/>
        </p:nvGrpSpPr>
        <p:grpSpPr>
          <a:xfrm>
            <a:off x="7814635" y="4299195"/>
            <a:ext cx="1118954" cy="1118954"/>
            <a:chOff x="7148984" y="3352849"/>
            <a:chExt cx="1333242" cy="1333242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D8E0250-D24B-4843-9F75-D410236B477B}"/>
                </a:ext>
              </a:extLst>
            </p:cNvPr>
            <p:cNvSpPr/>
            <p:nvPr/>
          </p:nvSpPr>
          <p:spPr>
            <a:xfrm>
              <a:off x="7432675" y="3505027"/>
              <a:ext cx="768350" cy="1051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7C24C81-C97B-4CA5-A25E-F4010E0A68EE}"/>
                </a:ext>
              </a:extLst>
            </p:cNvPr>
            <p:cNvGrpSpPr/>
            <p:nvPr/>
          </p:nvGrpSpPr>
          <p:grpSpPr>
            <a:xfrm>
              <a:off x="7148984" y="3352849"/>
              <a:ext cx="1333242" cy="1333242"/>
              <a:chOff x="7389616" y="2460900"/>
              <a:chExt cx="1844400" cy="1844400"/>
            </a:xfrm>
          </p:grpSpPr>
          <p:pic>
            <p:nvPicPr>
              <p:cNvPr id="65" name="Graphic 64" descr="List">
                <a:extLst>
                  <a:ext uri="{FF2B5EF4-FFF2-40B4-BE49-F238E27FC236}">
                    <a16:creationId xmlns:a16="http://schemas.microsoft.com/office/drawing/2014/main" id="{B666395B-8D8D-4852-99F2-CCAE34248A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389616" y="2460900"/>
                <a:ext cx="1844400" cy="1844400"/>
              </a:xfrm>
              <a:prstGeom prst="rect">
                <a:avLst/>
              </a:prstGeom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CEF3BD4-8CA6-4C9E-8812-4FD72579C188}"/>
                  </a:ext>
                </a:extLst>
              </p:cNvPr>
              <p:cNvSpPr txBox="1"/>
              <p:nvPr/>
            </p:nvSpPr>
            <p:spPr>
              <a:xfrm>
                <a:off x="7874632" y="2758541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FA78065-517A-43A9-B97E-804D43E4200F}"/>
                  </a:ext>
                </a:extLst>
              </p:cNvPr>
              <p:cNvSpPr txBox="1"/>
              <p:nvPr/>
            </p:nvSpPr>
            <p:spPr>
              <a:xfrm>
                <a:off x="7874626" y="3072872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5E4BEBC-0794-46A9-A968-B337B755906F}"/>
                  </a:ext>
                </a:extLst>
              </p:cNvPr>
              <p:cNvSpPr txBox="1"/>
              <p:nvPr/>
            </p:nvSpPr>
            <p:spPr>
              <a:xfrm>
                <a:off x="7879380" y="3377680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B2C4260-9E69-4135-82E8-38E57098EDE5}"/>
                  </a:ext>
                </a:extLst>
              </p:cNvPr>
              <p:cNvSpPr txBox="1"/>
              <p:nvPr/>
            </p:nvSpPr>
            <p:spPr>
              <a:xfrm>
                <a:off x="7879375" y="3687247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8398429-09F6-49A9-BAE0-B115A5B88534}"/>
              </a:ext>
            </a:extLst>
          </p:cNvPr>
          <p:cNvGrpSpPr/>
          <p:nvPr/>
        </p:nvGrpSpPr>
        <p:grpSpPr>
          <a:xfrm>
            <a:off x="8132135" y="4426195"/>
            <a:ext cx="1118954" cy="1118954"/>
            <a:chOff x="7148984" y="3352849"/>
            <a:chExt cx="1333242" cy="1333242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09C9A90D-24C4-4703-9DBC-83FE5BE0AC8A}"/>
                </a:ext>
              </a:extLst>
            </p:cNvPr>
            <p:cNvSpPr/>
            <p:nvPr/>
          </p:nvSpPr>
          <p:spPr>
            <a:xfrm>
              <a:off x="7432675" y="3505027"/>
              <a:ext cx="768350" cy="10510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E322EA8-8C0D-4C50-8472-6EF462443D79}"/>
                </a:ext>
              </a:extLst>
            </p:cNvPr>
            <p:cNvGrpSpPr/>
            <p:nvPr/>
          </p:nvGrpSpPr>
          <p:grpSpPr>
            <a:xfrm>
              <a:off x="7148984" y="3352849"/>
              <a:ext cx="1333242" cy="1333242"/>
              <a:chOff x="7389616" y="2460900"/>
              <a:chExt cx="1844400" cy="1844400"/>
            </a:xfrm>
          </p:grpSpPr>
          <p:pic>
            <p:nvPicPr>
              <p:cNvPr id="73" name="Graphic 72" descr="List">
                <a:extLst>
                  <a:ext uri="{FF2B5EF4-FFF2-40B4-BE49-F238E27FC236}">
                    <a16:creationId xmlns:a16="http://schemas.microsoft.com/office/drawing/2014/main" id="{4160C891-BA06-48DA-983D-548760C9D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389616" y="2460900"/>
                <a:ext cx="1844400" cy="1844400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54AC451-6DAB-4717-8A0C-B07466C09549}"/>
                  </a:ext>
                </a:extLst>
              </p:cNvPr>
              <p:cNvSpPr txBox="1"/>
              <p:nvPr/>
            </p:nvSpPr>
            <p:spPr>
              <a:xfrm>
                <a:off x="7874632" y="2758541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D513FF2-E2C6-4385-9B07-EF8EF8407A3E}"/>
                  </a:ext>
                </a:extLst>
              </p:cNvPr>
              <p:cNvSpPr txBox="1"/>
              <p:nvPr/>
            </p:nvSpPr>
            <p:spPr>
              <a:xfrm>
                <a:off x="7874626" y="3072872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8BEFEF0-3505-48D5-8FA2-0FB94B94A236}"/>
                  </a:ext>
                </a:extLst>
              </p:cNvPr>
              <p:cNvSpPr txBox="1"/>
              <p:nvPr/>
            </p:nvSpPr>
            <p:spPr>
              <a:xfrm>
                <a:off x="7879380" y="3377680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B59D9C9-54F2-4680-9869-E27E24BFDD98}"/>
                  </a:ext>
                </a:extLst>
              </p:cNvPr>
              <p:cNvSpPr txBox="1"/>
              <p:nvPr/>
            </p:nvSpPr>
            <p:spPr>
              <a:xfrm>
                <a:off x="7879375" y="3687247"/>
                <a:ext cx="286227" cy="3043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600" dirty="0">
                    <a:solidFill>
                      <a:schemeClr val="bg1"/>
                    </a:solidFill>
                  </a:rPr>
                  <a:t>4</a:t>
                </a:r>
              </a:p>
            </p:txBody>
          </p:sp>
        </p:grp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92F18D40-1D3D-44DE-B1E0-186F6670F338}"/>
              </a:ext>
            </a:extLst>
          </p:cNvPr>
          <p:cNvSpPr/>
          <p:nvPr/>
        </p:nvSpPr>
        <p:spPr>
          <a:xfrm>
            <a:off x="7351451" y="1877122"/>
            <a:ext cx="1353383" cy="11189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Oracle</a:t>
            </a:r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96401F79-3657-4F0D-8476-17F131B6708A}"/>
              </a:ext>
            </a:extLst>
          </p:cNvPr>
          <p:cNvSpPr/>
          <p:nvPr/>
        </p:nvSpPr>
        <p:spPr>
          <a:xfrm>
            <a:off x="5818410" y="3320116"/>
            <a:ext cx="989827" cy="698641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FFF718E8-995D-4A8A-B046-D95CF6C37C04}"/>
              </a:ext>
            </a:extLst>
          </p:cNvPr>
          <p:cNvSpPr/>
          <p:nvPr/>
        </p:nvSpPr>
        <p:spPr>
          <a:xfrm>
            <a:off x="5330841" y="3515116"/>
            <a:ext cx="416813" cy="30777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A7BAD0EC-CA8E-4756-9F4B-B58CAB5B8F4E}"/>
              </a:ext>
            </a:extLst>
          </p:cNvPr>
          <p:cNvSpPr/>
          <p:nvPr/>
        </p:nvSpPr>
        <p:spPr>
          <a:xfrm rot="16200000">
            <a:off x="1430682" y="3375769"/>
            <a:ext cx="1636371" cy="31762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Arrow: Left 79">
            <a:extLst>
              <a:ext uri="{FF2B5EF4-FFF2-40B4-BE49-F238E27FC236}">
                <a16:creationId xmlns:a16="http://schemas.microsoft.com/office/drawing/2014/main" id="{4A352547-6EA9-4727-A765-DDED05EA7DAA}"/>
              </a:ext>
            </a:extLst>
          </p:cNvPr>
          <p:cNvSpPr/>
          <p:nvPr/>
        </p:nvSpPr>
        <p:spPr>
          <a:xfrm rot="10800000">
            <a:off x="2212465" y="3572033"/>
            <a:ext cx="543559" cy="250860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rrow: Left 80">
            <a:extLst>
              <a:ext uri="{FF2B5EF4-FFF2-40B4-BE49-F238E27FC236}">
                <a16:creationId xmlns:a16="http://schemas.microsoft.com/office/drawing/2014/main" id="{5284DBAB-5DDC-428F-B8FC-AE1320EA04CD}"/>
              </a:ext>
            </a:extLst>
          </p:cNvPr>
          <p:cNvSpPr/>
          <p:nvPr/>
        </p:nvSpPr>
        <p:spPr>
          <a:xfrm rot="10800000">
            <a:off x="4526920" y="4608908"/>
            <a:ext cx="287354" cy="30777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row: Left 81">
            <a:extLst>
              <a:ext uri="{FF2B5EF4-FFF2-40B4-BE49-F238E27FC236}">
                <a16:creationId xmlns:a16="http://schemas.microsoft.com/office/drawing/2014/main" id="{025D5E69-9357-4889-A546-BF8681E9B343}"/>
              </a:ext>
            </a:extLst>
          </p:cNvPr>
          <p:cNvSpPr/>
          <p:nvPr/>
        </p:nvSpPr>
        <p:spPr>
          <a:xfrm rot="16200000">
            <a:off x="3380794" y="4086846"/>
            <a:ext cx="304511" cy="2599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row: Left 82">
            <a:extLst>
              <a:ext uri="{FF2B5EF4-FFF2-40B4-BE49-F238E27FC236}">
                <a16:creationId xmlns:a16="http://schemas.microsoft.com/office/drawing/2014/main" id="{B925C204-E1BC-4263-B38F-2FDF24DAB682}"/>
              </a:ext>
            </a:extLst>
          </p:cNvPr>
          <p:cNvSpPr/>
          <p:nvPr/>
        </p:nvSpPr>
        <p:spPr>
          <a:xfrm rot="16200000">
            <a:off x="4902987" y="2943671"/>
            <a:ext cx="307778" cy="30777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Left 83">
            <a:extLst>
              <a:ext uri="{FF2B5EF4-FFF2-40B4-BE49-F238E27FC236}">
                <a16:creationId xmlns:a16="http://schemas.microsoft.com/office/drawing/2014/main" id="{9FD9930E-5A4F-4B6E-B759-2AD18E1FBE0E}"/>
              </a:ext>
            </a:extLst>
          </p:cNvPr>
          <p:cNvSpPr/>
          <p:nvPr/>
        </p:nvSpPr>
        <p:spPr>
          <a:xfrm rot="10800000">
            <a:off x="6139177" y="2322336"/>
            <a:ext cx="1179752" cy="30777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Arrow: Left 84">
            <a:extLst>
              <a:ext uri="{FF2B5EF4-FFF2-40B4-BE49-F238E27FC236}">
                <a16:creationId xmlns:a16="http://schemas.microsoft.com/office/drawing/2014/main" id="{BC254E87-C438-4223-BE8A-A0AD0A9E162D}"/>
              </a:ext>
            </a:extLst>
          </p:cNvPr>
          <p:cNvSpPr/>
          <p:nvPr/>
        </p:nvSpPr>
        <p:spPr>
          <a:xfrm rot="5400000">
            <a:off x="7749310" y="3464843"/>
            <a:ext cx="1183426" cy="30777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Left 85">
            <a:extLst>
              <a:ext uri="{FF2B5EF4-FFF2-40B4-BE49-F238E27FC236}">
                <a16:creationId xmlns:a16="http://schemas.microsoft.com/office/drawing/2014/main" id="{DEEAEAAC-C5AE-4A68-AD30-6E06566620CC}"/>
              </a:ext>
            </a:extLst>
          </p:cNvPr>
          <p:cNvSpPr/>
          <p:nvPr/>
        </p:nvSpPr>
        <p:spPr>
          <a:xfrm rot="10800000">
            <a:off x="8749975" y="2300614"/>
            <a:ext cx="660724" cy="30777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91817863-BAE5-4C0D-85D1-65299AA806B0}"/>
              </a:ext>
            </a:extLst>
          </p:cNvPr>
          <p:cNvSpPr/>
          <p:nvPr/>
        </p:nvSpPr>
        <p:spPr>
          <a:xfrm>
            <a:off x="9465124" y="1988959"/>
            <a:ext cx="1556837" cy="938382"/>
          </a:xfrm>
          <a:prstGeom prst="flowChartDecision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Stability</a:t>
            </a:r>
          </a:p>
        </p:txBody>
      </p:sp>
    </p:spTree>
    <p:extLst>
      <p:ext uri="{BB962C8B-B14F-4D97-AF65-F5344CB8AC3E}">
        <p14:creationId xmlns:p14="http://schemas.microsoft.com/office/powerpoint/2010/main" val="1778190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6E869-816A-404D-A420-FE0FF827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Influence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F37E3-0C6E-4FC2-858D-15F71596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12D9CE-D706-4817-822C-E57E423B13BC}" type="slidenum">
              <a:rPr lang="en-US" smtClean="0"/>
              <a:t>11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165E2A1-5A16-4D42-8E02-A0A2AB3C595E}"/>
              </a:ext>
            </a:extLst>
          </p:cNvPr>
          <p:cNvSpPr/>
          <p:nvPr/>
        </p:nvSpPr>
        <p:spPr>
          <a:xfrm>
            <a:off x="9165586" y="384224"/>
            <a:ext cx="2259651" cy="1187400"/>
          </a:xfrm>
          <a:custGeom>
            <a:avLst/>
            <a:gdLst>
              <a:gd name="connsiteX0" fmla="*/ 0 w 7331529"/>
              <a:gd name="connsiteY0" fmla="*/ 1349829 h 3761014"/>
              <a:gd name="connsiteX1" fmla="*/ 5099957 w 7331529"/>
              <a:gd name="connsiteY1" fmla="*/ 1349829 h 3761014"/>
              <a:gd name="connsiteX2" fmla="*/ 5099957 w 7331529"/>
              <a:gd name="connsiteY2" fmla="*/ 0 h 3761014"/>
              <a:gd name="connsiteX3" fmla="*/ 7331529 w 7331529"/>
              <a:gd name="connsiteY3" fmla="*/ 0 h 3761014"/>
              <a:gd name="connsiteX4" fmla="*/ 7331529 w 7331529"/>
              <a:gd name="connsiteY4" fmla="*/ 3761014 h 3761014"/>
              <a:gd name="connsiteX5" fmla="*/ 54429 w 7331529"/>
              <a:gd name="connsiteY5" fmla="*/ 3761014 h 3761014"/>
              <a:gd name="connsiteX6" fmla="*/ 0 w 7331529"/>
              <a:gd name="connsiteY6" fmla="*/ 1349829 h 3761014"/>
              <a:gd name="connsiteX0" fmla="*/ 10886 w 7342415"/>
              <a:gd name="connsiteY0" fmla="*/ 1349829 h 3771900"/>
              <a:gd name="connsiteX1" fmla="*/ 5110843 w 7342415"/>
              <a:gd name="connsiteY1" fmla="*/ 1349829 h 3771900"/>
              <a:gd name="connsiteX2" fmla="*/ 5110843 w 7342415"/>
              <a:gd name="connsiteY2" fmla="*/ 0 h 3771900"/>
              <a:gd name="connsiteX3" fmla="*/ 7342415 w 7342415"/>
              <a:gd name="connsiteY3" fmla="*/ 0 h 3771900"/>
              <a:gd name="connsiteX4" fmla="*/ 7342415 w 7342415"/>
              <a:gd name="connsiteY4" fmla="*/ 3761014 h 3771900"/>
              <a:gd name="connsiteX5" fmla="*/ 0 w 7342415"/>
              <a:gd name="connsiteY5" fmla="*/ 3771900 h 3771900"/>
              <a:gd name="connsiteX6" fmla="*/ 10886 w 7342415"/>
              <a:gd name="connsiteY6" fmla="*/ 1349829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2415" h="3771900">
                <a:moveTo>
                  <a:pt x="10886" y="1349829"/>
                </a:moveTo>
                <a:lnTo>
                  <a:pt x="5110843" y="1349829"/>
                </a:lnTo>
                <a:lnTo>
                  <a:pt x="5110843" y="0"/>
                </a:lnTo>
                <a:lnTo>
                  <a:pt x="7342415" y="0"/>
                </a:lnTo>
                <a:lnTo>
                  <a:pt x="7342415" y="3761014"/>
                </a:lnTo>
                <a:lnTo>
                  <a:pt x="0" y="3771900"/>
                </a:lnTo>
                <a:cubicBezTo>
                  <a:pt x="3629" y="2964543"/>
                  <a:pt x="7257" y="2157186"/>
                  <a:pt x="10886" y="1349829"/>
                </a:cubicBezTo>
                <a:close/>
              </a:path>
            </a:pathLst>
          </a:custGeom>
          <a:solidFill>
            <a:schemeClr val="bg2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9010C-AFE3-47BB-9FC6-269C9B777047}"/>
              </a:ext>
            </a:extLst>
          </p:cNvPr>
          <p:cNvSpPr/>
          <p:nvPr/>
        </p:nvSpPr>
        <p:spPr>
          <a:xfrm>
            <a:off x="9180604" y="355124"/>
            <a:ext cx="890593" cy="43155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03C756-A46C-430E-8C51-4961321ADF85}"/>
              </a:ext>
            </a:extLst>
          </p:cNvPr>
          <p:cNvGrpSpPr/>
          <p:nvPr/>
        </p:nvGrpSpPr>
        <p:grpSpPr>
          <a:xfrm>
            <a:off x="9207949" y="399458"/>
            <a:ext cx="835902" cy="208976"/>
            <a:chOff x="253305" y="4981713"/>
            <a:chExt cx="4089295" cy="102232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5D015A5-AF05-4189-9D68-C8164F72019D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2B605D7-756B-4294-BCCC-1035F33A3975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E882413-2076-40EB-A7F1-00EDA71FC254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</a:t>
              </a:r>
              <a:endParaRPr lang="en-US" sz="1100" kern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480F8CF-91FD-47BA-BD60-6392CF773D09}"/>
              </a:ext>
            </a:extLst>
          </p:cNvPr>
          <p:cNvSpPr txBox="1"/>
          <p:nvPr/>
        </p:nvSpPr>
        <p:spPr>
          <a:xfrm>
            <a:off x="9180604" y="614862"/>
            <a:ext cx="8905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C043BF-8119-44E8-8510-C4CDE42B9E4B}"/>
              </a:ext>
            </a:extLst>
          </p:cNvPr>
          <p:cNvSpPr/>
          <p:nvPr/>
        </p:nvSpPr>
        <p:spPr>
          <a:xfrm>
            <a:off x="10113089" y="531603"/>
            <a:ext cx="73838" cy="86376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2F60E-1D92-4C23-8544-2457344CECF0}"/>
              </a:ext>
            </a:extLst>
          </p:cNvPr>
          <p:cNvSpPr txBox="1"/>
          <p:nvPr/>
        </p:nvSpPr>
        <p:spPr>
          <a:xfrm>
            <a:off x="9250980" y="371257"/>
            <a:ext cx="255129" cy="2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CF7CD7-0AE5-4E49-8435-78A2049A78DB}"/>
              </a:ext>
            </a:extLst>
          </p:cNvPr>
          <p:cNvSpPr/>
          <p:nvPr/>
        </p:nvSpPr>
        <p:spPr>
          <a:xfrm>
            <a:off x="9545287" y="873005"/>
            <a:ext cx="786548" cy="207898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Infer Influence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32F9BB-BF7F-44D5-A1E3-0B9474B2FFD6}"/>
              </a:ext>
            </a:extLst>
          </p:cNvPr>
          <p:cNvSpPr/>
          <p:nvPr/>
        </p:nvSpPr>
        <p:spPr>
          <a:xfrm>
            <a:off x="9189177" y="1190508"/>
            <a:ext cx="786548" cy="207898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Fuzz Dataset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A2955CB7-8455-4E4C-8071-EA23E016D586}"/>
              </a:ext>
            </a:extLst>
          </p:cNvPr>
          <p:cNvSpPr/>
          <p:nvPr/>
        </p:nvSpPr>
        <p:spPr>
          <a:xfrm>
            <a:off x="10506587" y="893192"/>
            <a:ext cx="242654" cy="171271"/>
          </a:xfrm>
          <a:prstGeom prst="flowChartMagneticDisk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11823589-390D-435A-8648-18C107B0240F}"/>
              </a:ext>
            </a:extLst>
          </p:cNvPr>
          <p:cNvSpPr/>
          <p:nvPr/>
        </p:nvSpPr>
        <p:spPr>
          <a:xfrm>
            <a:off x="10353909" y="936840"/>
            <a:ext cx="124033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421B81E0-D868-48AF-BEA5-FE649BFAAA01}"/>
              </a:ext>
            </a:extLst>
          </p:cNvPr>
          <p:cNvSpPr/>
          <p:nvPr/>
        </p:nvSpPr>
        <p:spPr>
          <a:xfrm rot="10800000">
            <a:off x="9336088" y="951218"/>
            <a:ext cx="187125" cy="7720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70D8D5D9-1A13-4DE0-BE58-86C64D651364}"/>
              </a:ext>
            </a:extLst>
          </p:cNvPr>
          <p:cNvSpPr/>
          <p:nvPr/>
        </p:nvSpPr>
        <p:spPr>
          <a:xfrm rot="10800000">
            <a:off x="9998715" y="1248663"/>
            <a:ext cx="85509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664E5040-7DBE-4ADF-B305-5B328900F166}"/>
              </a:ext>
            </a:extLst>
          </p:cNvPr>
          <p:cNvSpPr/>
          <p:nvPr/>
        </p:nvSpPr>
        <p:spPr>
          <a:xfrm rot="16200000">
            <a:off x="10232132" y="779465"/>
            <a:ext cx="90614" cy="77365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35B3E0EC-69AE-4025-9D09-60327AB9094B}"/>
              </a:ext>
            </a:extLst>
          </p:cNvPr>
          <p:cNvSpPr/>
          <p:nvPr/>
        </p:nvSpPr>
        <p:spPr>
          <a:xfrm rot="5400000">
            <a:off x="11049325" y="912154"/>
            <a:ext cx="352158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798C5-C3AE-4479-B871-75B4B2BEDD5C}"/>
              </a:ext>
            </a:extLst>
          </p:cNvPr>
          <p:cNvSpPr/>
          <p:nvPr/>
        </p:nvSpPr>
        <p:spPr>
          <a:xfrm>
            <a:off x="10125535" y="1100385"/>
            <a:ext cx="890593" cy="43155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FB3BD5-EC87-4299-9B09-715CCC625E7E}"/>
              </a:ext>
            </a:extLst>
          </p:cNvPr>
          <p:cNvGrpSpPr/>
          <p:nvPr/>
        </p:nvGrpSpPr>
        <p:grpSpPr>
          <a:xfrm>
            <a:off x="10152880" y="1144719"/>
            <a:ext cx="835902" cy="208976"/>
            <a:chOff x="253305" y="4981713"/>
            <a:chExt cx="4089295" cy="102232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0CE632A-3966-4F55-A0AE-7FFAB68BC469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4170AA-01F6-4469-BCA7-478A57F9A324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kern="12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E44F53D-789F-4CF9-BCE9-3359EE78CACB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</a:t>
              </a:r>
              <a:endParaRPr lang="en-US" sz="1100" kern="12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174F52-FA02-464F-A97D-F332999B27DC}"/>
              </a:ext>
            </a:extLst>
          </p:cNvPr>
          <p:cNvSpPr txBox="1"/>
          <p:nvPr/>
        </p:nvSpPr>
        <p:spPr>
          <a:xfrm>
            <a:off x="10125535" y="1360123"/>
            <a:ext cx="8905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4AA0455-FE00-480F-B228-EF2F6EFFA982}"/>
              </a:ext>
            </a:extLst>
          </p:cNvPr>
          <p:cNvSpPr/>
          <p:nvPr/>
        </p:nvSpPr>
        <p:spPr>
          <a:xfrm>
            <a:off x="11058020" y="1276864"/>
            <a:ext cx="73838" cy="86376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67C58B-87EE-403A-A191-8C342C8A2FD2}"/>
              </a:ext>
            </a:extLst>
          </p:cNvPr>
          <p:cNvGrpSpPr/>
          <p:nvPr/>
        </p:nvGrpSpPr>
        <p:grpSpPr>
          <a:xfrm>
            <a:off x="11103396" y="1135841"/>
            <a:ext cx="252952" cy="252952"/>
            <a:chOff x="5567964" y="1871679"/>
            <a:chExt cx="377018" cy="37701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89CA03F-DA9A-40AC-9B87-D3590BE12A91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1" name="Graphic 30" descr="List">
              <a:extLst>
                <a:ext uri="{FF2B5EF4-FFF2-40B4-BE49-F238E27FC236}">
                  <a16:creationId xmlns:a16="http://schemas.microsoft.com/office/drawing/2014/main" id="{17B70808-E0C8-4E55-AEA4-1397B1C29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90120D-F4B5-4068-B024-8F9571B7B983}"/>
              </a:ext>
            </a:extLst>
          </p:cNvPr>
          <p:cNvSpPr txBox="1"/>
          <p:nvPr/>
        </p:nvSpPr>
        <p:spPr>
          <a:xfrm>
            <a:off x="10195535" y="1120545"/>
            <a:ext cx="378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D’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182D2F-0DEF-44F8-A211-B5E72B1B7DA3}"/>
              </a:ext>
            </a:extLst>
          </p:cNvPr>
          <p:cNvGrpSpPr/>
          <p:nvPr/>
        </p:nvGrpSpPr>
        <p:grpSpPr>
          <a:xfrm>
            <a:off x="11149404" y="1184971"/>
            <a:ext cx="252952" cy="252952"/>
            <a:chOff x="5567964" y="1871679"/>
            <a:chExt cx="377018" cy="37701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625CBD5-696B-47B3-9EA1-51E0D06531C7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5" name="Graphic 34" descr="List">
              <a:extLst>
                <a:ext uri="{FF2B5EF4-FFF2-40B4-BE49-F238E27FC236}">
                  <a16:creationId xmlns:a16="http://schemas.microsoft.com/office/drawing/2014/main" id="{1FAFB5D4-84F7-4090-9FE2-F371071B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A8CAED-1A32-407A-8CF4-E09C0C0B0BE1}"/>
              </a:ext>
            </a:extLst>
          </p:cNvPr>
          <p:cNvGrpSpPr/>
          <p:nvPr/>
        </p:nvGrpSpPr>
        <p:grpSpPr>
          <a:xfrm>
            <a:off x="11193045" y="1234874"/>
            <a:ext cx="252952" cy="252952"/>
            <a:chOff x="5567964" y="1871679"/>
            <a:chExt cx="377018" cy="37701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8BDFE7-CF4A-4BB9-B18D-117334628B43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AB312D2E-0456-4943-BC6F-0029780AD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E0AC13-B10C-44ED-BAED-99AFB79EF2B7}"/>
              </a:ext>
            </a:extLst>
          </p:cNvPr>
          <p:cNvGrpSpPr/>
          <p:nvPr/>
        </p:nvGrpSpPr>
        <p:grpSpPr>
          <a:xfrm>
            <a:off x="10154960" y="408082"/>
            <a:ext cx="252952" cy="252952"/>
            <a:chOff x="5567964" y="1871679"/>
            <a:chExt cx="377018" cy="37701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924BA86-A8F0-47BA-85CF-88016AF6CDB6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1" name="Graphic 40" descr="List">
              <a:extLst>
                <a:ext uri="{FF2B5EF4-FFF2-40B4-BE49-F238E27FC236}">
                  <a16:creationId xmlns:a16="http://schemas.microsoft.com/office/drawing/2014/main" id="{3B85E5A2-090E-4635-A9E8-4527C9900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300DA6-1D0E-4B9C-BAAB-A85BBAB18647}"/>
              </a:ext>
            </a:extLst>
          </p:cNvPr>
          <p:cNvGrpSpPr/>
          <p:nvPr/>
        </p:nvGrpSpPr>
        <p:grpSpPr>
          <a:xfrm>
            <a:off x="10200968" y="457212"/>
            <a:ext cx="252952" cy="252952"/>
            <a:chOff x="5567964" y="1871679"/>
            <a:chExt cx="377018" cy="37701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A6623A-5703-4F54-8F6D-D60D8FFF05CD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4" name="Graphic 43" descr="List">
              <a:extLst>
                <a:ext uri="{FF2B5EF4-FFF2-40B4-BE49-F238E27FC236}">
                  <a16:creationId xmlns:a16="http://schemas.microsoft.com/office/drawing/2014/main" id="{65C69CDE-E57F-46F6-82EF-20CBFCDD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8C01432-43D0-4443-B001-B13C12174496}"/>
              </a:ext>
            </a:extLst>
          </p:cNvPr>
          <p:cNvGrpSpPr/>
          <p:nvPr/>
        </p:nvGrpSpPr>
        <p:grpSpPr>
          <a:xfrm>
            <a:off x="10244609" y="507115"/>
            <a:ext cx="252952" cy="252952"/>
            <a:chOff x="5567964" y="1871679"/>
            <a:chExt cx="377018" cy="37701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EA89C9-2C6E-440D-9F34-CE9B0FD26CE3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7" name="Graphic 46" descr="List">
              <a:extLst>
                <a:ext uri="{FF2B5EF4-FFF2-40B4-BE49-F238E27FC236}">
                  <a16:creationId xmlns:a16="http://schemas.microsoft.com/office/drawing/2014/main" id="{CEA22C5C-52EE-4B3C-A33E-7798CA66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2C30111-7A38-4A09-B94E-1FDB5EF690A7}"/>
              </a:ext>
            </a:extLst>
          </p:cNvPr>
          <p:cNvSpPr/>
          <p:nvPr/>
        </p:nvSpPr>
        <p:spPr>
          <a:xfrm>
            <a:off x="10803666" y="427908"/>
            <a:ext cx="552682" cy="343531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Oracle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5481D085-9E14-462B-9F8B-8E0C6B9802D6}"/>
              </a:ext>
            </a:extLst>
          </p:cNvPr>
          <p:cNvSpPr/>
          <p:nvPr/>
        </p:nvSpPr>
        <p:spPr>
          <a:xfrm rot="16200000">
            <a:off x="9034751" y="857190"/>
            <a:ext cx="544027" cy="7736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AD1AB07D-A109-43BF-BF35-BEFEE85A4287}"/>
              </a:ext>
            </a:extLst>
          </p:cNvPr>
          <p:cNvSpPr/>
          <p:nvPr/>
        </p:nvSpPr>
        <p:spPr>
          <a:xfrm rot="10800000">
            <a:off x="11368694" y="533874"/>
            <a:ext cx="140306" cy="101491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C7DF9ACD-6E83-4F8B-A0CD-C6633FF3610D}"/>
              </a:ext>
            </a:extLst>
          </p:cNvPr>
          <p:cNvSpPr/>
          <p:nvPr/>
        </p:nvSpPr>
        <p:spPr>
          <a:xfrm>
            <a:off x="11521699" y="431775"/>
            <a:ext cx="498026" cy="311655"/>
          </a:xfrm>
          <a:prstGeom prst="flowChartDecision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3A986DAA-1036-47BB-B4F0-798E8B2BF683}"/>
              </a:ext>
            </a:extLst>
          </p:cNvPr>
          <p:cNvSpPr/>
          <p:nvPr/>
        </p:nvSpPr>
        <p:spPr>
          <a:xfrm rot="10800000">
            <a:off x="10492167" y="531602"/>
            <a:ext cx="268666" cy="9225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487D47-833D-425C-A798-6AC26B4B2C55}"/>
              </a:ext>
            </a:extLst>
          </p:cNvPr>
          <p:cNvSpPr txBox="1"/>
          <p:nvPr/>
        </p:nvSpPr>
        <p:spPr>
          <a:xfrm>
            <a:off x="11515350" y="487574"/>
            <a:ext cx="4948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Stability</a:t>
            </a:r>
          </a:p>
        </p:txBody>
      </p:sp>
      <p:pic>
        <p:nvPicPr>
          <p:cNvPr id="62" name="Content Placeholder 54" descr="User">
            <a:extLst>
              <a:ext uri="{FF2B5EF4-FFF2-40B4-BE49-F238E27FC236}">
                <a16:creationId xmlns:a16="http://schemas.microsoft.com/office/drawing/2014/main" id="{01C35DF2-9215-46B1-892A-874399B32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19364" y="2842514"/>
            <a:ext cx="914400" cy="914400"/>
          </a:xfrm>
          <a:prstGeom prst="rect">
            <a:avLst/>
          </a:prstGeom>
        </p:spPr>
      </p:pic>
      <p:pic>
        <p:nvPicPr>
          <p:cNvPr id="63" name="Graphic 62" descr="Film reel">
            <a:extLst>
              <a:ext uri="{FF2B5EF4-FFF2-40B4-BE49-F238E27FC236}">
                <a16:creationId xmlns:a16="http://schemas.microsoft.com/office/drawing/2014/main" id="{7A995525-119B-448E-B51B-C288253124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2926" y="2842514"/>
            <a:ext cx="914400" cy="914400"/>
          </a:xfrm>
          <a:prstGeom prst="rect">
            <a:avLst/>
          </a:prstGeom>
        </p:spPr>
      </p:pic>
      <p:pic>
        <p:nvPicPr>
          <p:cNvPr id="64" name="Graphic 63" descr="Thumbs Up Sign">
            <a:extLst>
              <a:ext uri="{FF2B5EF4-FFF2-40B4-BE49-F238E27FC236}">
                <a16:creationId xmlns:a16="http://schemas.microsoft.com/office/drawing/2014/main" id="{2A29B08A-F60B-49F9-9899-FC89071DAB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70050" y="2842514"/>
            <a:ext cx="914400" cy="914400"/>
          </a:xfrm>
          <a:prstGeom prst="rect">
            <a:avLst/>
          </a:prstGeom>
        </p:spPr>
      </p:pic>
      <p:pic>
        <p:nvPicPr>
          <p:cNvPr id="65" name="Graphic 64" descr="Drama">
            <a:extLst>
              <a:ext uri="{FF2B5EF4-FFF2-40B4-BE49-F238E27FC236}">
                <a16:creationId xmlns:a16="http://schemas.microsoft.com/office/drawing/2014/main" id="{C80C049E-0562-4675-82FC-FFAA89EBA4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86488" y="2842514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D71B95B-0B20-4E79-A13B-E60DAB028A2C}"/>
              </a:ext>
            </a:extLst>
          </p:cNvPr>
          <p:cNvSpPr txBox="1"/>
          <p:nvPr/>
        </p:nvSpPr>
        <p:spPr>
          <a:xfrm>
            <a:off x="2493170" y="3591300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User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EF2C7AC-73BC-4587-9356-223552D75617}"/>
              </a:ext>
            </a:extLst>
          </p:cNvPr>
          <p:cNvSpPr txBox="1"/>
          <p:nvPr/>
        </p:nvSpPr>
        <p:spPr>
          <a:xfrm>
            <a:off x="4476732" y="3591300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Item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747CAD-A075-4668-A9FB-B72758B7DAA1}"/>
              </a:ext>
            </a:extLst>
          </p:cNvPr>
          <p:cNvSpPr txBox="1"/>
          <p:nvPr/>
        </p:nvSpPr>
        <p:spPr>
          <a:xfrm>
            <a:off x="6394791" y="3591300"/>
            <a:ext cx="10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Attribute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2888A30-3340-449A-B97B-209D807E8537}"/>
              </a:ext>
            </a:extLst>
          </p:cNvPr>
          <p:cNvSpPr txBox="1"/>
          <p:nvPr/>
        </p:nvSpPr>
        <p:spPr>
          <a:xfrm>
            <a:off x="8437952" y="3591300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Rating</a:t>
            </a:r>
          </a:p>
        </p:txBody>
      </p:sp>
      <p:pic>
        <p:nvPicPr>
          <p:cNvPr id="72" name="Content Placeholder 54" descr="User">
            <a:extLst>
              <a:ext uri="{FF2B5EF4-FFF2-40B4-BE49-F238E27FC236}">
                <a16:creationId xmlns:a16="http://schemas.microsoft.com/office/drawing/2014/main" id="{B846C89B-78CB-4C52-9B8C-14C0969729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19363" y="28425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5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6A2F6CF6-FD5F-4E63-B405-A70D6E6B8C0A}"/>
              </a:ext>
            </a:extLst>
          </p:cNvPr>
          <p:cNvSpPr/>
          <p:nvPr/>
        </p:nvSpPr>
        <p:spPr>
          <a:xfrm>
            <a:off x="838200" y="5131287"/>
            <a:ext cx="9201696" cy="579399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D5486DC-7965-4C04-867C-F999A39AA791}"/>
              </a:ext>
            </a:extLst>
          </p:cNvPr>
          <p:cNvSpPr/>
          <p:nvPr/>
        </p:nvSpPr>
        <p:spPr>
          <a:xfrm>
            <a:off x="838201" y="4357988"/>
            <a:ext cx="9201696" cy="579399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BC68031-94A9-4476-BAF8-3E474A913CA8}"/>
              </a:ext>
            </a:extLst>
          </p:cNvPr>
          <p:cNvSpPr/>
          <p:nvPr/>
        </p:nvSpPr>
        <p:spPr>
          <a:xfrm>
            <a:off x="838201" y="3589903"/>
            <a:ext cx="9201696" cy="579399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AA9C19-BA43-4CAB-A6D2-B9ABE8BAF38B}"/>
              </a:ext>
            </a:extLst>
          </p:cNvPr>
          <p:cNvSpPr/>
          <p:nvPr/>
        </p:nvSpPr>
        <p:spPr>
          <a:xfrm>
            <a:off x="8408436" y="2310690"/>
            <a:ext cx="1481642" cy="3595413"/>
          </a:xfrm>
          <a:prstGeom prst="rect">
            <a:avLst/>
          </a:prstGeom>
          <a:solidFill>
            <a:schemeClr val="tx2">
              <a:alpha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154EF0-31D6-42E0-9733-D2AA5DA1DD94}"/>
              </a:ext>
            </a:extLst>
          </p:cNvPr>
          <p:cNvSpPr/>
          <p:nvPr/>
        </p:nvSpPr>
        <p:spPr>
          <a:xfrm>
            <a:off x="6827229" y="2326415"/>
            <a:ext cx="1481642" cy="3595413"/>
          </a:xfrm>
          <a:prstGeom prst="rect">
            <a:avLst/>
          </a:prstGeom>
          <a:solidFill>
            <a:schemeClr val="tx2">
              <a:alpha val="25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D29448-D8DC-4B57-A6EB-AD0819710FF2}"/>
              </a:ext>
            </a:extLst>
          </p:cNvPr>
          <p:cNvSpPr/>
          <p:nvPr/>
        </p:nvSpPr>
        <p:spPr>
          <a:xfrm>
            <a:off x="5259170" y="2320972"/>
            <a:ext cx="1481642" cy="3595413"/>
          </a:xfrm>
          <a:prstGeom prst="rect">
            <a:avLst/>
          </a:prstGeom>
          <a:solidFill>
            <a:schemeClr val="tx2">
              <a:alpha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0D28F98-C89D-45E8-8438-CD40346FF13B}"/>
              </a:ext>
            </a:extLst>
          </p:cNvPr>
          <p:cNvSpPr/>
          <p:nvPr/>
        </p:nvSpPr>
        <p:spPr>
          <a:xfrm>
            <a:off x="3680477" y="2312997"/>
            <a:ext cx="1481642" cy="3595413"/>
          </a:xfrm>
          <a:prstGeom prst="rect">
            <a:avLst/>
          </a:prstGeom>
          <a:solidFill>
            <a:schemeClr val="tx2">
              <a:alpha val="25000"/>
            </a:schemeClr>
          </a:solidFill>
          <a:ln w="38100"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A0B2C32-F657-4B8C-B80A-C53CCDE12B73}"/>
              </a:ext>
            </a:extLst>
          </p:cNvPr>
          <p:cNvSpPr/>
          <p:nvPr/>
        </p:nvSpPr>
        <p:spPr>
          <a:xfrm>
            <a:off x="2091632" y="2310690"/>
            <a:ext cx="1481642" cy="3595413"/>
          </a:xfrm>
          <a:prstGeom prst="rect">
            <a:avLst/>
          </a:prstGeom>
          <a:solidFill>
            <a:schemeClr val="tx2">
              <a:alpha val="25000"/>
            </a:schemeClr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6E869-816A-404D-A420-FE0FF827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Inferring Influence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F37E3-0C6E-4FC2-858D-15F71596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12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165E2A1-5A16-4D42-8E02-A0A2AB3C595E}"/>
              </a:ext>
            </a:extLst>
          </p:cNvPr>
          <p:cNvSpPr/>
          <p:nvPr/>
        </p:nvSpPr>
        <p:spPr>
          <a:xfrm>
            <a:off x="9165586" y="384224"/>
            <a:ext cx="2259651" cy="1187400"/>
          </a:xfrm>
          <a:custGeom>
            <a:avLst/>
            <a:gdLst>
              <a:gd name="connsiteX0" fmla="*/ 0 w 7331529"/>
              <a:gd name="connsiteY0" fmla="*/ 1349829 h 3761014"/>
              <a:gd name="connsiteX1" fmla="*/ 5099957 w 7331529"/>
              <a:gd name="connsiteY1" fmla="*/ 1349829 h 3761014"/>
              <a:gd name="connsiteX2" fmla="*/ 5099957 w 7331529"/>
              <a:gd name="connsiteY2" fmla="*/ 0 h 3761014"/>
              <a:gd name="connsiteX3" fmla="*/ 7331529 w 7331529"/>
              <a:gd name="connsiteY3" fmla="*/ 0 h 3761014"/>
              <a:gd name="connsiteX4" fmla="*/ 7331529 w 7331529"/>
              <a:gd name="connsiteY4" fmla="*/ 3761014 h 3761014"/>
              <a:gd name="connsiteX5" fmla="*/ 54429 w 7331529"/>
              <a:gd name="connsiteY5" fmla="*/ 3761014 h 3761014"/>
              <a:gd name="connsiteX6" fmla="*/ 0 w 7331529"/>
              <a:gd name="connsiteY6" fmla="*/ 1349829 h 3761014"/>
              <a:gd name="connsiteX0" fmla="*/ 10886 w 7342415"/>
              <a:gd name="connsiteY0" fmla="*/ 1349829 h 3771900"/>
              <a:gd name="connsiteX1" fmla="*/ 5110843 w 7342415"/>
              <a:gd name="connsiteY1" fmla="*/ 1349829 h 3771900"/>
              <a:gd name="connsiteX2" fmla="*/ 5110843 w 7342415"/>
              <a:gd name="connsiteY2" fmla="*/ 0 h 3771900"/>
              <a:gd name="connsiteX3" fmla="*/ 7342415 w 7342415"/>
              <a:gd name="connsiteY3" fmla="*/ 0 h 3771900"/>
              <a:gd name="connsiteX4" fmla="*/ 7342415 w 7342415"/>
              <a:gd name="connsiteY4" fmla="*/ 3761014 h 3771900"/>
              <a:gd name="connsiteX5" fmla="*/ 0 w 7342415"/>
              <a:gd name="connsiteY5" fmla="*/ 3771900 h 3771900"/>
              <a:gd name="connsiteX6" fmla="*/ 10886 w 7342415"/>
              <a:gd name="connsiteY6" fmla="*/ 1349829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2415" h="3771900">
                <a:moveTo>
                  <a:pt x="10886" y="1349829"/>
                </a:moveTo>
                <a:lnTo>
                  <a:pt x="5110843" y="1349829"/>
                </a:lnTo>
                <a:lnTo>
                  <a:pt x="5110843" y="0"/>
                </a:lnTo>
                <a:lnTo>
                  <a:pt x="7342415" y="0"/>
                </a:lnTo>
                <a:lnTo>
                  <a:pt x="7342415" y="3761014"/>
                </a:lnTo>
                <a:lnTo>
                  <a:pt x="0" y="3771900"/>
                </a:lnTo>
                <a:cubicBezTo>
                  <a:pt x="3629" y="2964543"/>
                  <a:pt x="7257" y="2157186"/>
                  <a:pt x="10886" y="1349829"/>
                </a:cubicBezTo>
                <a:close/>
              </a:path>
            </a:pathLst>
          </a:custGeom>
          <a:solidFill>
            <a:schemeClr val="bg2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29010C-AFE3-47BB-9FC6-269C9B777047}"/>
              </a:ext>
            </a:extLst>
          </p:cNvPr>
          <p:cNvSpPr/>
          <p:nvPr/>
        </p:nvSpPr>
        <p:spPr>
          <a:xfrm>
            <a:off x="9180604" y="355124"/>
            <a:ext cx="890593" cy="43155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603C756-A46C-430E-8C51-4961321ADF85}"/>
              </a:ext>
            </a:extLst>
          </p:cNvPr>
          <p:cNvGrpSpPr/>
          <p:nvPr/>
        </p:nvGrpSpPr>
        <p:grpSpPr>
          <a:xfrm>
            <a:off x="9207949" y="399458"/>
            <a:ext cx="835902" cy="208976"/>
            <a:chOff x="253305" y="4981713"/>
            <a:chExt cx="4089295" cy="102232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5D015A5-AF05-4189-9D68-C8164F72019D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2B605D7-756B-4294-BCCC-1035F33A3975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E882413-2076-40EB-A7F1-00EDA71FC254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</a:t>
              </a:r>
              <a:endParaRPr lang="en-US" sz="1100" kern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480F8CF-91FD-47BA-BD60-6392CF773D09}"/>
              </a:ext>
            </a:extLst>
          </p:cNvPr>
          <p:cNvSpPr txBox="1"/>
          <p:nvPr/>
        </p:nvSpPr>
        <p:spPr>
          <a:xfrm>
            <a:off x="9180604" y="614862"/>
            <a:ext cx="8905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5C043BF-8119-44E8-8510-C4CDE42B9E4B}"/>
              </a:ext>
            </a:extLst>
          </p:cNvPr>
          <p:cNvSpPr/>
          <p:nvPr/>
        </p:nvSpPr>
        <p:spPr>
          <a:xfrm>
            <a:off x="10113089" y="531603"/>
            <a:ext cx="73838" cy="86376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A2F60E-1D92-4C23-8544-2457344CECF0}"/>
              </a:ext>
            </a:extLst>
          </p:cNvPr>
          <p:cNvSpPr txBox="1"/>
          <p:nvPr/>
        </p:nvSpPr>
        <p:spPr>
          <a:xfrm>
            <a:off x="9250980" y="371257"/>
            <a:ext cx="255129" cy="2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CF7CD7-0AE5-4E49-8435-78A2049A78DB}"/>
              </a:ext>
            </a:extLst>
          </p:cNvPr>
          <p:cNvSpPr/>
          <p:nvPr/>
        </p:nvSpPr>
        <p:spPr>
          <a:xfrm>
            <a:off x="9545287" y="873005"/>
            <a:ext cx="786548" cy="207898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Infer Influence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32F9BB-BF7F-44D5-A1E3-0B9474B2FFD6}"/>
              </a:ext>
            </a:extLst>
          </p:cNvPr>
          <p:cNvSpPr/>
          <p:nvPr/>
        </p:nvSpPr>
        <p:spPr>
          <a:xfrm>
            <a:off x="9189177" y="1190508"/>
            <a:ext cx="786548" cy="207898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Fuzz Dataset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A2955CB7-8455-4E4C-8071-EA23E016D586}"/>
              </a:ext>
            </a:extLst>
          </p:cNvPr>
          <p:cNvSpPr/>
          <p:nvPr/>
        </p:nvSpPr>
        <p:spPr>
          <a:xfrm>
            <a:off x="10506587" y="893192"/>
            <a:ext cx="242654" cy="171271"/>
          </a:xfrm>
          <a:prstGeom prst="flowChartMagneticDisk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11823589-390D-435A-8648-18C107B0240F}"/>
              </a:ext>
            </a:extLst>
          </p:cNvPr>
          <p:cNvSpPr/>
          <p:nvPr/>
        </p:nvSpPr>
        <p:spPr>
          <a:xfrm>
            <a:off x="10353909" y="936840"/>
            <a:ext cx="124033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421B81E0-D868-48AF-BEA5-FE649BFAAA01}"/>
              </a:ext>
            </a:extLst>
          </p:cNvPr>
          <p:cNvSpPr/>
          <p:nvPr/>
        </p:nvSpPr>
        <p:spPr>
          <a:xfrm rot="10800000">
            <a:off x="9336088" y="951218"/>
            <a:ext cx="187125" cy="7720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70D8D5D9-1A13-4DE0-BE58-86C64D651364}"/>
              </a:ext>
            </a:extLst>
          </p:cNvPr>
          <p:cNvSpPr/>
          <p:nvPr/>
        </p:nvSpPr>
        <p:spPr>
          <a:xfrm rot="10800000">
            <a:off x="9998715" y="1248663"/>
            <a:ext cx="85509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664E5040-7DBE-4ADF-B305-5B328900F166}"/>
              </a:ext>
            </a:extLst>
          </p:cNvPr>
          <p:cNvSpPr/>
          <p:nvPr/>
        </p:nvSpPr>
        <p:spPr>
          <a:xfrm rot="16200000">
            <a:off x="10232132" y="779465"/>
            <a:ext cx="90614" cy="77365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35B3E0EC-69AE-4025-9D09-60327AB9094B}"/>
              </a:ext>
            </a:extLst>
          </p:cNvPr>
          <p:cNvSpPr/>
          <p:nvPr/>
        </p:nvSpPr>
        <p:spPr>
          <a:xfrm rot="5400000">
            <a:off x="11049325" y="912154"/>
            <a:ext cx="352158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798C5-C3AE-4479-B871-75B4B2BEDD5C}"/>
              </a:ext>
            </a:extLst>
          </p:cNvPr>
          <p:cNvSpPr/>
          <p:nvPr/>
        </p:nvSpPr>
        <p:spPr>
          <a:xfrm>
            <a:off x="10125535" y="1100385"/>
            <a:ext cx="890593" cy="43155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FB3BD5-EC87-4299-9B09-715CCC625E7E}"/>
              </a:ext>
            </a:extLst>
          </p:cNvPr>
          <p:cNvGrpSpPr/>
          <p:nvPr/>
        </p:nvGrpSpPr>
        <p:grpSpPr>
          <a:xfrm>
            <a:off x="10152880" y="1144719"/>
            <a:ext cx="835902" cy="208976"/>
            <a:chOff x="253305" y="4981713"/>
            <a:chExt cx="4089295" cy="102232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0CE632A-3966-4F55-A0AE-7FFAB68BC469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4170AA-01F6-4469-BCA7-478A57F9A324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kern="12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E44F53D-789F-4CF9-BCE9-3359EE78CACB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</a:t>
              </a:r>
              <a:endParaRPr lang="en-US" sz="1100" kern="12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82174F52-FA02-464F-A97D-F332999B27DC}"/>
              </a:ext>
            </a:extLst>
          </p:cNvPr>
          <p:cNvSpPr txBox="1"/>
          <p:nvPr/>
        </p:nvSpPr>
        <p:spPr>
          <a:xfrm>
            <a:off x="10125535" y="1360123"/>
            <a:ext cx="8905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4AA0455-FE00-480F-B228-EF2F6EFFA982}"/>
              </a:ext>
            </a:extLst>
          </p:cNvPr>
          <p:cNvSpPr/>
          <p:nvPr/>
        </p:nvSpPr>
        <p:spPr>
          <a:xfrm>
            <a:off x="11058020" y="1276864"/>
            <a:ext cx="73838" cy="86376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167C58B-87EE-403A-A191-8C342C8A2FD2}"/>
              </a:ext>
            </a:extLst>
          </p:cNvPr>
          <p:cNvGrpSpPr/>
          <p:nvPr/>
        </p:nvGrpSpPr>
        <p:grpSpPr>
          <a:xfrm>
            <a:off x="11103396" y="1135841"/>
            <a:ext cx="252952" cy="252952"/>
            <a:chOff x="5567964" y="1871679"/>
            <a:chExt cx="377018" cy="37701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89CA03F-DA9A-40AC-9B87-D3590BE12A91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1" name="Graphic 30" descr="List">
              <a:extLst>
                <a:ext uri="{FF2B5EF4-FFF2-40B4-BE49-F238E27FC236}">
                  <a16:creationId xmlns:a16="http://schemas.microsoft.com/office/drawing/2014/main" id="{17B70808-E0C8-4E55-AEA4-1397B1C29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490120D-F4B5-4068-B024-8F9571B7B983}"/>
              </a:ext>
            </a:extLst>
          </p:cNvPr>
          <p:cNvSpPr txBox="1"/>
          <p:nvPr/>
        </p:nvSpPr>
        <p:spPr>
          <a:xfrm>
            <a:off x="10195535" y="1120545"/>
            <a:ext cx="378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D’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182D2F-0DEF-44F8-A211-B5E72B1B7DA3}"/>
              </a:ext>
            </a:extLst>
          </p:cNvPr>
          <p:cNvGrpSpPr/>
          <p:nvPr/>
        </p:nvGrpSpPr>
        <p:grpSpPr>
          <a:xfrm>
            <a:off x="11149404" y="1184971"/>
            <a:ext cx="252952" cy="252952"/>
            <a:chOff x="5567964" y="1871679"/>
            <a:chExt cx="377018" cy="37701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625CBD5-696B-47B3-9EA1-51E0D06531C7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5" name="Graphic 34" descr="List">
              <a:extLst>
                <a:ext uri="{FF2B5EF4-FFF2-40B4-BE49-F238E27FC236}">
                  <a16:creationId xmlns:a16="http://schemas.microsoft.com/office/drawing/2014/main" id="{1FAFB5D4-84F7-4090-9FE2-F371071B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3A8CAED-1A32-407A-8CF4-E09C0C0B0BE1}"/>
              </a:ext>
            </a:extLst>
          </p:cNvPr>
          <p:cNvGrpSpPr/>
          <p:nvPr/>
        </p:nvGrpSpPr>
        <p:grpSpPr>
          <a:xfrm>
            <a:off x="11193045" y="1234874"/>
            <a:ext cx="252952" cy="252952"/>
            <a:chOff x="5567964" y="1871679"/>
            <a:chExt cx="377018" cy="37701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78BDFE7-CF4A-4BB9-B18D-117334628B43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AB312D2E-0456-4943-BC6F-0029780AD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CE0AC13-B10C-44ED-BAED-99AFB79EF2B7}"/>
              </a:ext>
            </a:extLst>
          </p:cNvPr>
          <p:cNvGrpSpPr/>
          <p:nvPr/>
        </p:nvGrpSpPr>
        <p:grpSpPr>
          <a:xfrm>
            <a:off x="10154960" y="408082"/>
            <a:ext cx="252952" cy="252952"/>
            <a:chOff x="5567964" y="1871679"/>
            <a:chExt cx="377018" cy="37701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924BA86-A8F0-47BA-85CF-88016AF6CDB6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1" name="Graphic 40" descr="List">
              <a:extLst>
                <a:ext uri="{FF2B5EF4-FFF2-40B4-BE49-F238E27FC236}">
                  <a16:creationId xmlns:a16="http://schemas.microsoft.com/office/drawing/2014/main" id="{3B85E5A2-090E-4635-A9E8-4527C9900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300DA6-1D0E-4B9C-BAAB-A85BBAB18647}"/>
              </a:ext>
            </a:extLst>
          </p:cNvPr>
          <p:cNvGrpSpPr/>
          <p:nvPr/>
        </p:nvGrpSpPr>
        <p:grpSpPr>
          <a:xfrm>
            <a:off x="10200968" y="457212"/>
            <a:ext cx="252952" cy="252952"/>
            <a:chOff x="5567964" y="1871679"/>
            <a:chExt cx="377018" cy="37701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1A6623A-5703-4F54-8F6D-D60D8FFF05CD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4" name="Graphic 43" descr="List">
              <a:extLst>
                <a:ext uri="{FF2B5EF4-FFF2-40B4-BE49-F238E27FC236}">
                  <a16:creationId xmlns:a16="http://schemas.microsoft.com/office/drawing/2014/main" id="{65C69CDE-E57F-46F6-82EF-20CBFCDD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8C01432-43D0-4443-B001-B13C12174496}"/>
              </a:ext>
            </a:extLst>
          </p:cNvPr>
          <p:cNvGrpSpPr/>
          <p:nvPr/>
        </p:nvGrpSpPr>
        <p:grpSpPr>
          <a:xfrm>
            <a:off x="10244609" y="507115"/>
            <a:ext cx="252952" cy="252952"/>
            <a:chOff x="5567964" y="1871679"/>
            <a:chExt cx="377018" cy="37701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FEA89C9-2C6E-440D-9F34-CE9B0FD26CE3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7" name="Graphic 46" descr="List">
              <a:extLst>
                <a:ext uri="{FF2B5EF4-FFF2-40B4-BE49-F238E27FC236}">
                  <a16:creationId xmlns:a16="http://schemas.microsoft.com/office/drawing/2014/main" id="{CEA22C5C-52EE-4B3C-A33E-7798CA66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D2C30111-7A38-4A09-B94E-1FDB5EF690A7}"/>
              </a:ext>
            </a:extLst>
          </p:cNvPr>
          <p:cNvSpPr/>
          <p:nvPr/>
        </p:nvSpPr>
        <p:spPr>
          <a:xfrm>
            <a:off x="10803666" y="427908"/>
            <a:ext cx="552682" cy="343531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Oracle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5481D085-9E14-462B-9F8B-8E0C6B9802D6}"/>
              </a:ext>
            </a:extLst>
          </p:cNvPr>
          <p:cNvSpPr/>
          <p:nvPr/>
        </p:nvSpPr>
        <p:spPr>
          <a:xfrm rot="16200000">
            <a:off x="9034751" y="857190"/>
            <a:ext cx="544027" cy="7736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AD1AB07D-A109-43BF-BF35-BEFEE85A4287}"/>
              </a:ext>
            </a:extLst>
          </p:cNvPr>
          <p:cNvSpPr/>
          <p:nvPr/>
        </p:nvSpPr>
        <p:spPr>
          <a:xfrm rot="10800000">
            <a:off x="11368694" y="533874"/>
            <a:ext cx="140306" cy="101491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C7DF9ACD-6E83-4F8B-A0CD-C6633FF3610D}"/>
              </a:ext>
            </a:extLst>
          </p:cNvPr>
          <p:cNvSpPr/>
          <p:nvPr/>
        </p:nvSpPr>
        <p:spPr>
          <a:xfrm>
            <a:off x="11521699" y="431775"/>
            <a:ext cx="498026" cy="311655"/>
          </a:xfrm>
          <a:prstGeom prst="flowChartDecision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3A986DAA-1036-47BB-B4F0-798E8B2BF683}"/>
              </a:ext>
            </a:extLst>
          </p:cNvPr>
          <p:cNvSpPr/>
          <p:nvPr/>
        </p:nvSpPr>
        <p:spPr>
          <a:xfrm rot="10800000">
            <a:off x="10492167" y="531602"/>
            <a:ext cx="268666" cy="9225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0487D47-833D-425C-A798-6AC26B4B2C55}"/>
              </a:ext>
            </a:extLst>
          </p:cNvPr>
          <p:cNvSpPr txBox="1"/>
          <p:nvPr/>
        </p:nvSpPr>
        <p:spPr>
          <a:xfrm>
            <a:off x="11515350" y="487574"/>
            <a:ext cx="4948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Stability</a:t>
            </a:r>
          </a:p>
        </p:txBody>
      </p:sp>
      <p:pic>
        <p:nvPicPr>
          <p:cNvPr id="62" name="Content Placeholder 54" descr="User">
            <a:extLst>
              <a:ext uri="{FF2B5EF4-FFF2-40B4-BE49-F238E27FC236}">
                <a16:creationId xmlns:a16="http://schemas.microsoft.com/office/drawing/2014/main" id="{01C35DF2-9215-46B1-892A-874399B32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92318" y="454069"/>
            <a:ext cx="914400" cy="9144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D71B95B-0B20-4E79-A13B-E60DAB028A2C}"/>
              </a:ext>
            </a:extLst>
          </p:cNvPr>
          <p:cNvSpPr txBox="1"/>
          <p:nvPr/>
        </p:nvSpPr>
        <p:spPr>
          <a:xfrm>
            <a:off x="5466124" y="1202855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User</a:t>
            </a:r>
          </a:p>
        </p:txBody>
      </p:sp>
      <p:pic>
        <p:nvPicPr>
          <p:cNvPr id="58" name="Picture 57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9DCC56BC-D001-4297-AAE4-E5BB31D053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02" y="2491994"/>
            <a:ext cx="609600" cy="914400"/>
          </a:xfrm>
          <a:prstGeom prst="rect">
            <a:avLst/>
          </a:prstGeom>
        </p:spPr>
      </p:pic>
      <p:pic>
        <p:nvPicPr>
          <p:cNvPr id="60" name="Picture 59" descr="A person wearing a costume&#10;&#10;Description automatically generated">
            <a:extLst>
              <a:ext uri="{FF2B5EF4-FFF2-40B4-BE49-F238E27FC236}">
                <a16:creationId xmlns:a16="http://schemas.microsoft.com/office/drawing/2014/main" id="{FC0856D4-51F9-4504-847E-800B474276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59" y="2491994"/>
            <a:ext cx="609600" cy="914400"/>
          </a:xfrm>
          <a:prstGeom prst="rect">
            <a:avLst/>
          </a:prstGeom>
        </p:spPr>
      </p:pic>
      <p:pic>
        <p:nvPicPr>
          <p:cNvPr id="72" name="Picture 71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87A2A6DB-3BA5-46CF-89D5-2C26256859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45" y="2495215"/>
            <a:ext cx="609600" cy="914400"/>
          </a:xfrm>
          <a:prstGeom prst="rect">
            <a:avLst/>
          </a:prstGeom>
        </p:spPr>
      </p:pic>
      <p:pic>
        <p:nvPicPr>
          <p:cNvPr id="74" name="Picture 73" descr="A picture containing person, indoor, woman, looking&#10;&#10;Description automatically generated">
            <a:extLst>
              <a:ext uri="{FF2B5EF4-FFF2-40B4-BE49-F238E27FC236}">
                <a16:creationId xmlns:a16="http://schemas.microsoft.com/office/drawing/2014/main" id="{7D75B60F-48D9-4AB0-9C1C-C90B90E6101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88" y="2495216"/>
            <a:ext cx="609600" cy="914400"/>
          </a:xfrm>
          <a:prstGeom prst="rect">
            <a:avLst/>
          </a:prstGeom>
        </p:spPr>
      </p:pic>
      <p:pic>
        <p:nvPicPr>
          <p:cNvPr id="76" name="Picture 7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CA891F69-A4F2-42F8-9531-72943BD179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430" y="2491994"/>
            <a:ext cx="645566" cy="914400"/>
          </a:xfrm>
          <a:prstGeom prst="rect">
            <a:avLst/>
          </a:prstGeom>
        </p:spPr>
      </p:pic>
      <p:pic>
        <p:nvPicPr>
          <p:cNvPr id="78" name="Graphic 77" descr="Star">
            <a:extLst>
              <a:ext uri="{FF2B5EF4-FFF2-40B4-BE49-F238E27FC236}">
                <a16:creationId xmlns:a16="http://schemas.microsoft.com/office/drawing/2014/main" id="{A60D467C-AAA3-413A-B62F-6566333BB7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4212" y="3725419"/>
            <a:ext cx="283028" cy="28302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F834A70-58C0-4C95-8913-FF10B80578A7}"/>
              </a:ext>
            </a:extLst>
          </p:cNvPr>
          <p:cNvSpPr txBox="1"/>
          <p:nvPr/>
        </p:nvSpPr>
        <p:spPr>
          <a:xfrm>
            <a:off x="386442" y="3717799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Alice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A8B9E4-7A4F-401F-80CF-601993DB08EB}"/>
              </a:ext>
            </a:extLst>
          </p:cNvPr>
          <p:cNvSpPr txBox="1"/>
          <p:nvPr/>
        </p:nvSpPr>
        <p:spPr>
          <a:xfrm>
            <a:off x="386441" y="448548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Bob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23E3CC-21DA-4416-A6D2-58A499A7FE87}"/>
              </a:ext>
            </a:extLst>
          </p:cNvPr>
          <p:cNvSpPr txBox="1"/>
          <p:nvPr/>
        </p:nvSpPr>
        <p:spPr>
          <a:xfrm>
            <a:off x="386440" y="5253161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Carol</a:t>
            </a:r>
          </a:p>
        </p:txBody>
      </p:sp>
      <p:pic>
        <p:nvPicPr>
          <p:cNvPr id="82" name="Graphic 81" descr="Star">
            <a:extLst>
              <a:ext uri="{FF2B5EF4-FFF2-40B4-BE49-F238E27FC236}">
                <a16:creationId xmlns:a16="http://schemas.microsoft.com/office/drawing/2014/main" id="{E8E4C0C4-2B6A-4E61-951D-C67CBD5AB1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65267" y="3725419"/>
            <a:ext cx="283028" cy="283028"/>
          </a:xfrm>
          <a:prstGeom prst="rect">
            <a:avLst/>
          </a:prstGeom>
        </p:spPr>
      </p:pic>
      <p:pic>
        <p:nvPicPr>
          <p:cNvPr id="83" name="Graphic 82" descr="Star">
            <a:extLst>
              <a:ext uri="{FF2B5EF4-FFF2-40B4-BE49-F238E27FC236}">
                <a16:creationId xmlns:a16="http://schemas.microsoft.com/office/drawing/2014/main" id="{F7F8852B-D621-422E-A0E5-0CE5052F7E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417171" y="3725419"/>
            <a:ext cx="283028" cy="283028"/>
          </a:xfrm>
          <a:prstGeom prst="rect">
            <a:avLst/>
          </a:prstGeom>
        </p:spPr>
      </p:pic>
      <p:pic>
        <p:nvPicPr>
          <p:cNvPr id="84" name="Graphic 83" descr="Star">
            <a:extLst>
              <a:ext uri="{FF2B5EF4-FFF2-40B4-BE49-F238E27FC236}">
                <a16:creationId xmlns:a16="http://schemas.microsoft.com/office/drawing/2014/main" id="{D8A9E57E-AB3E-4E50-9EC1-8D31C2A4FB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52103" y="3725202"/>
            <a:ext cx="283028" cy="283028"/>
          </a:xfrm>
          <a:prstGeom prst="rect">
            <a:avLst/>
          </a:prstGeom>
        </p:spPr>
      </p:pic>
      <p:pic>
        <p:nvPicPr>
          <p:cNvPr id="85" name="Graphic 84" descr="Star">
            <a:extLst>
              <a:ext uri="{FF2B5EF4-FFF2-40B4-BE49-F238E27FC236}">
                <a16:creationId xmlns:a16="http://schemas.microsoft.com/office/drawing/2014/main" id="{B3F388DF-3EB7-4386-8EA9-850A90DC029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6321" y="3725650"/>
            <a:ext cx="283028" cy="283028"/>
          </a:xfrm>
          <a:prstGeom prst="rect">
            <a:avLst/>
          </a:prstGeom>
        </p:spPr>
      </p:pic>
      <p:pic>
        <p:nvPicPr>
          <p:cNvPr id="86" name="Graphic 85" descr="Star">
            <a:extLst>
              <a:ext uri="{FF2B5EF4-FFF2-40B4-BE49-F238E27FC236}">
                <a16:creationId xmlns:a16="http://schemas.microsoft.com/office/drawing/2014/main" id="{A02D11F6-0EBF-4CC9-AE03-D68916009E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68482" y="4486875"/>
            <a:ext cx="283028" cy="283028"/>
          </a:xfrm>
          <a:prstGeom prst="rect">
            <a:avLst/>
          </a:prstGeom>
        </p:spPr>
      </p:pic>
      <p:pic>
        <p:nvPicPr>
          <p:cNvPr id="87" name="Graphic 86" descr="Star">
            <a:extLst>
              <a:ext uri="{FF2B5EF4-FFF2-40B4-BE49-F238E27FC236}">
                <a16:creationId xmlns:a16="http://schemas.microsoft.com/office/drawing/2014/main" id="{17CA5867-C80E-4540-9036-E34DD6059D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39537" y="4485480"/>
            <a:ext cx="283028" cy="283028"/>
          </a:xfrm>
          <a:prstGeom prst="rect">
            <a:avLst/>
          </a:prstGeom>
        </p:spPr>
      </p:pic>
      <p:pic>
        <p:nvPicPr>
          <p:cNvPr id="88" name="Graphic 87" descr="Star">
            <a:extLst>
              <a:ext uri="{FF2B5EF4-FFF2-40B4-BE49-F238E27FC236}">
                <a16:creationId xmlns:a16="http://schemas.microsoft.com/office/drawing/2014/main" id="{86726219-53A3-40B5-8036-D5001EF964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297971" y="4492080"/>
            <a:ext cx="283028" cy="283028"/>
          </a:xfrm>
          <a:prstGeom prst="rect">
            <a:avLst/>
          </a:prstGeom>
        </p:spPr>
      </p:pic>
      <p:pic>
        <p:nvPicPr>
          <p:cNvPr id="89" name="Graphic 88" descr="Star">
            <a:extLst>
              <a:ext uri="{FF2B5EF4-FFF2-40B4-BE49-F238E27FC236}">
                <a16:creationId xmlns:a16="http://schemas.microsoft.com/office/drawing/2014/main" id="{B81834C5-2CF4-44D1-926E-0C26FAB599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10048" y="4485480"/>
            <a:ext cx="283028" cy="283028"/>
          </a:xfrm>
          <a:prstGeom prst="rect">
            <a:avLst/>
          </a:prstGeom>
        </p:spPr>
      </p:pic>
      <p:pic>
        <p:nvPicPr>
          <p:cNvPr id="92" name="Graphic 91" descr="Star">
            <a:extLst>
              <a:ext uri="{FF2B5EF4-FFF2-40B4-BE49-F238E27FC236}">
                <a16:creationId xmlns:a16="http://schemas.microsoft.com/office/drawing/2014/main" id="{0D605CBD-72D3-46EB-A875-227AB9332F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871837" y="4489290"/>
            <a:ext cx="283028" cy="283028"/>
          </a:xfrm>
          <a:prstGeom prst="rect">
            <a:avLst/>
          </a:prstGeom>
        </p:spPr>
      </p:pic>
      <p:pic>
        <p:nvPicPr>
          <p:cNvPr id="93" name="Graphic 92" descr="Star">
            <a:extLst>
              <a:ext uri="{FF2B5EF4-FFF2-40B4-BE49-F238E27FC236}">
                <a16:creationId xmlns:a16="http://schemas.microsoft.com/office/drawing/2014/main" id="{5C9D6BD4-8745-4CA8-9AEB-72451B78ECF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42444" y="4490488"/>
            <a:ext cx="283028" cy="283028"/>
          </a:xfrm>
          <a:prstGeom prst="rect">
            <a:avLst/>
          </a:prstGeom>
        </p:spPr>
      </p:pic>
      <p:pic>
        <p:nvPicPr>
          <p:cNvPr id="94" name="Graphic 93" descr="Star">
            <a:extLst>
              <a:ext uri="{FF2B5EF4-FFF2-40B4-BE49-F238E27FC236}">
                <a16:creationId xmlns:a16="http://schemas.microsoft.com/office/drawing/2014/main" id="{E93FC8AF-D2AF-43D2-9000-CD91A1E9C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77642" y="3716187"/>
            <a:ext cx="283028" cy="283028"/>
          </a:xfrm>
          <a:prstGeom prst="rect">
            <a:avLst/>
          </a:prstGeom>
        </p:spPr>
      </p:pic>
      <p:pic>
        <p:nvPicPr>
          <p:cNvPr id="95" name="Graphic 94" descr="Star">
            <a:extLst>
              <a:ext uri="{FF2B5EF4-FFF2-40B4-BE49-F238E27FC236}">
                <a16:creationId xmlns:a16="http://schemas.microsoft.com/office/drawing/2014/main" id="{F76F8CEA-C9D3-4289-95A1-311AE3C8B8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48697" y="3718602"/>
            <a:ext cx="283028" cy="283028"/>
          </a:xfrm>
          <a:prstGeom prst="rect">
            <a:avLst/>
          </a:prstGeom>
        </p:spPr>
      </p:pic>
      <p:pic>
        <p:nvPicPr>
          <p:cNvPr id="96" name="Graphic 95" descr="Star">
            <a:extLst>
              <a:ext uri="{FF2B5EF4-FFF2-40B4-BE49-F238E27FC236}">
                <a16:creationId xmlns:a16="http://schemas.microsoft.com/office/drawing/2014/main" id="{89E5918F-A513-455D-8F17-8E889233DC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007131" y="3721392"/>
            <a:ext cx="283028" cy="283028"/>
          </a:xfrm>
          <a:prstGeom prst="rect">
            <a:avLst/>
          </a:prstGeom>
        </p:spPr>
      </p:pic>
      <p:pic>
        <p:nvPicPr>
          <p:cNvPr id="97" name="Graphic 96" descr="Star">
            <a:extLst>
              <a:ext uri="{FF2B5EF4-FFF2-40B4-BE49-F238E27FC236}">
                <a16:creationId xmlns:a16="http://schemas.microsoft.com/office/drawing/2014/main" id="{9AF05BFE-C3C7-4ADC-AB3A-204EF736F8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19208" y="3718602"/>
            <a:ext cx="283028" cy="283028"/>
          </a:xfrm>
          <a:prstGeom prst="rect">
            <a:avLst/>
          </a:prstGeom>
        </p:spPr>
      </p:pic>
      <p:pic>
        <p:nvPicPr>
          <p:cNvPr id="107" name="Graphic 106" descr="Star">
            <a:extLst>
              <a:ext uri="{FF2B5EF4-FFF2-40B4-BE49-F238E27FC236}">
                <a16:creationId xmlns:a16="http://schemas.microsoft.com/office/drawing/2014/main" id="{AFD29BA0-119D-4704-A3E6-B25A63FEECD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90802" y="5257188"/>
            <a:ext cx="283028" cy="283028"/>
          </a:xfrm>
          <a:prstGeom prst="rect">
            <a:avLst/>
          </a:prstGeom>
        </p:spPr>
      </p:pic>
      <p:pic>
        <p:nvPicPr>
          <p:cNvPr id="108" name="Graphic 107" descr="Star">
            <a:extLst>
              <a:ext uri="{FF2B5EF4-FFF2-40B4-BE49-F238E27FC236}">
                <a16:creationId xmlns:a16="http://schemas.microsoft.com/office/drawing/2014/main" id="{BEA6D0E4-7387-4F92-94E4-12B046A873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61857" y="5257188"/>
            <a:ext cx="283028" cy="283028"/>
          </a:xfrm>
          <a:prstGeom prst="rect">
            <a:avLst/>
          </a:prstGeom>
        </p:spPr>
      </p:pic>
      <p:pic>
        <p:nvPicPr>
          <p:cNvPr id="109" name="Graphic 108" descr="Star">
            <a:extLst>
              <a:ext uri="{FF2B5EF4-FFF2-40B4-BE49-F238E27FC236}">
                <a16:creationId xmlns:a16="http://schemas.microsoft.com/office/drawing/2014/main" id="{8CE58878-428E-4635-AA45-7CD328033E9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13761" y="5257188"/>
            <a:ext cx="283028" cy="283028"/>
          </a:xfrm>
          <a:prstGeom prst="rect">
            <a:avLst/>
          </a:prstGeom>
        </p:spPr>
      </p:pic>
      <p:pic>
        <p:nvPicPr>
          <p:cNvPr id="110" name="Graphic 109" descr="Star">
            <a:extLst>
              <a:ext uri="{FF2B5EF4-FFF2-40B4-BE49-F238E27FC236}">
                <a16:creationId xmlns:a16="http://schemas.microsoft.com/office/drawing/2014/main" id="{C80CB584-FCC6-45C0-A496-DAC6B97769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48693" y="5256971"/>
            <a:ext cx="283028" cy="283028"/>
          </a:xfrm>
          <a:prstGeom prst="rect">
            <a:avLst/>
          </a:prstGeom>
        </p:spPr>
      </p:pic>
      <p:pic>
        <p:nvPicPr>
          <p:cNvPr id="111" name="Graphic 110" descr="Star">
            <a:extLst>
              <a:ext uri="{FF2B5EF4-FFF2-40B4-BE49-F238E27FC236}">
                <a16:creationId xmlns:a16="http://schemas.microsoft.com/office/drawing/2014/main" id="{82692275-571A-4465-8190-42A49D3F19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32911" y="5257419"/>
            <a:ext cx="283028" cy="283028"/>
          </a:xfrm>
          <a:prstGeom prst="rect">
            <a:avLst/>
          </a:prstGeom>
        </p:spPr>
      </p:pic>
      <p:pic>
        <p:nvPicPr>
          <p:cNvPr id="112" name="Graphic 111" descr="Star">
            <a:extLst>
              <a:ext uri="{FF2B5EF4-FFF2-40B4-BE49-F238E27FC236}">
                <a16:creationId xmlns:a16="http://schemas.microsoft.com/office/drawing/2014/main" id="{FCA4F785-ED1C-4411-B0D3-F8F4D8FE21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831978" y="5258741"/>
            <a:ext cx="283028" cy="283028"/>
          </a:xfrm>
          <a:prstGeom prst="rect">
            <a:avLst/>
          </a:prstGeom>
        </p:spPr>
      </p:pic>
      <p:pic>
        <p:nvPicPr>
          <p:cNvPr id="113" name="Graphic 112" descr="Star">
            <a:extLst>
              <a:ext uri="{FF2B5EF4-FFF2-40B4-BE49-F238E27FC236}">
                <a16:creationId xmlns:a16="http://schemas.microsoft.com/office/drawing/2014/main" id="{E329BC21-7C60-4F6C-B479-104C506955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42310" y="3724766"/>
            <a:ext cx="283028" cy="283028"/>
          </a:xfrm>
          <a:prstGeom prst="rect">
            <a:avLst/>
          </a:prstGeom>
        </p:spPr>
      </p:pic>
      <p:pic>
        <p:nvPicPr>
          <p:cNvPr id="114" name="Graphic 113" descr="Star">
            <a:extLst>
              <a:ext uri="{FF2B5EF4-FFF2-40B4-BE49-F238E27FC236}">
                <a16:creationId xmlns:a16="http://schemas.microsoft.com/office/drawing/2014/main" id="{77951C6D-A2B9-40B3-9427-641E73C73E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54937" y="5258741"/>
            <a:ext cx="283028" cy="283028"/>
          </a:xfrm>
          <a:prstGeom prst="rect">
            <a:avLst/>
          </a:prstGeom>
        </p:spPr>
      </p:pic>
      <p:pic>
        <p:nvPicPr>
          <p:cNvPr id="117" name="Graphic 116" descr="Star">
            <a:extLst>
              <a:ext uri="{FF2B5EF4-FFF2-40B4-BE49-F238E27FC236}">
                <a16:creationId xmlns:a16="http://schemas.microsoft.com/office/drawing/2014/main" id="{D616CA88-FA23-4474-A2C9-928C673108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55985" y="4489403"/>
            <a:ext cx="283028" cy="283028"/>
          </a:xfrm>
          <a:prstGeom prst="rect">
            <a:avLst/>
          </a:prstGeom>
        </p:spPr>
      </p:pic>
      <p:pic>
        <p:nvPicPr>
          <p:cNvPr id="118" name="Graphic 117" descr="Star">
            <a:extLst>
              <a:ext uri="{FF2B5EF4-FFF2-40B4-BE49-F238E27FC236}">
                <a16:creationId xmlns:a16="http://schemas.microsoft.com/office/drawing/2014/main" id="{2BDBEAC1-50B7-449A-ADDC-018EB34903E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427040" y="4488008"/>
            <a:ext cx="283028" cy="283028"/>
          </a:xfrm>
          <a:prstGeom prst="rect">
            <a:avLst/>
          </a:prstGeom>
        </p:spPr>
      </p:pic>
      <p:pic>
        <p:nvPicPr>
          <p:cNvPr id="119" name="Graphic 118" descr="Star">
            <a:extLst>
              <a:ext uri="{FF2B5EF4-FFF2-40B4-BE49-F238E27FC236}">
                <a16:creationId xmlns:a16="http://schemas.microsoft.com/office/drawing/2014/main" id="{20FC06FE-2545-484E-97AF-5EEB1818A23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5474" y="4490798"/>
            <a:ext cx="283028" cy="283028"/>
          </a:xfrm>
          <a:prstGeom prst="rect">
            <a:avLst/>
          </a:prstGeom>
        </p:spPr>
      </p:pic>
      <p:pic>
        <p:nvPicPr>
          <p:cNvPr id="120" name="Graphic 119" descr="Star">
            <a:extLst>
              <a:ext uri="{FF2B5EF4-FFF2-40B4-BE49-F238E27FC236}">
                <a16:creationId xmlns:a16="http://schemas.microsoft.com/office/drawing/2014/main" id="{28C972A4-DC49-48F7-A9B3-73B2FF1F1A4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97551" y="4488008"/>
            <a:ext cx="283028" cy="283028"/>
          </a:xfrm>
          <a:prstGeom prst="rect">
            <a:avLst/>
          </a:prstGeom>
        </p:spPr>
      </p:pic>
      <p:pic>
        <p:nvPicPr>
          <p:cNvPr id="121" name="Graphic 120" descr="Star">
            <a:extLst>
              <a:ext uri="{FF2B5EF4-FFF2-40B4-BE49-F238E27FC236}">
                <a16:creationId xmlns:a16="http://schemas.microsoft.com/office/drawing/2014/main" id="{4C7B8FA2-31DB-468D-982C-3EADE7B5B2F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70846" y="3725202"/>
            <a:ext cx="283028" cy="283028"/>
          </a:xfrm>
          <a:prstGeom prst="rect">
            <a:avLst/>
          </a:prstGeom>
        </p:spPr>
      </p:pic>
      <p:pic>
        <p:nvPicPr>
          <p:cNvPr id="122" name="Graphic 121" descr="Star">
            <a:extLst>
              <a:ext uri="{FF2B5EF4-FFF2-40B4-BE49-F238E27FC236}">
                <a16:creationId xmlns:a16="http://schemas.microsoft.com/office/drawing/2014/main" id="{CD752F00-E365-4DE7-8C9E-6F6A62FFE23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241901" y="3725202"/>
            <a:ext cx="283028" cy="283028"/>
          </a:xfrm>
          <a:prstGeom prst="rect">
            <a:avLst/>
          </a:prstGeom>
        </p:spPr>
      </p:pic>
      <p:pic>
        <p:nvPicPr>
          <p:cNvPr id="123" name="Graphic 122" descr="Star">
            <a:extLst>
              <a:ext uri="{FF2B5EF4-FFF2-40B4-BE49-F238E27FC236}">
                <a16:creationId xmlns:a16="http://schemas.microsoft.com/office/drawing/2014/main" id="{897F1EF9-B983-49F2-B83D-4C8A3837A9F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93805" y="3725202"/>
            <a:ext cx="283028" cy="283028"/>
          </a:xfrm>
          <a:prstGeom prst="rect">
            <a:avLst/>
          </a:prstGeom>
        </p:spPr>
      </p:pic>
      <p:pic>
        <p:nvPicPr>
          <p:cNvPr id="125" name="Graphic 124" descr="Checkmark">
            <a:extLst>
              <a:ext uri="{FF2B5EF4-FFF2-40B4-BE49-F238E27FC236}">
                <a16:creationId xmlns:a16="http://schemas.microsoft.com/office/drawing/2014/main" id="{F327F0A7-E074-4BD8-A2D9-7DC889EE6B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17051" y="3576270"/>
            <a:ext cx="619978" cy="619978"/>
          </a:xfrm>
          <a:prstGeom prst="rect">
            <a:avLst/>
          </a:prstGeom>
        </p:spPr>
      </p:pic>
      <p:pic>
        <p:nvPicPr>
          <p:cNvPr id="126" name="Graphic 125" descr="Checkmark">
            <a:extLst>
              <a:ext uri="{FF2B5EF4-FFF2-40B4-BE49-F238E27FC236}">
                <a16:creationId xmlns:a16="http://schemas.microsoft.com/office/drawing/2014/main" id="{DB5E8A9E-411C-4B3C-9D0C-DBE4FFCBCB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90024" y="5088496"/>
            <a:ext cx="619978" cy="619978"/>
          </a:xfrm>
          <a:prstGeom prst="rect">
            <a:avLst/>
          </a:prstGeom>
        </p:spPr>
      </p:pic>
      <p:pic>
        <p:nvPicPr>
          <p:cNvPr id="127" name="Graphic 126" descr="Checkmark">
            <a:extLst>
              <a:ext uri="{FF2B5EF4-FFF2-40B4-BE49-F238E27FC236}">
                <a16:creationId xmlns:a16="http://schemas.microsoft.com/office/drawing/2014/main" id="{0E34D8BF-0E40-4606-9572-862F03D984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46912" y="4312029"/>
            <a:ext cx="619978" cy="619978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40B9285C-552A-48F1-AC42-88D5C5A2CB13}"/>
              </a:ext>
            </a:extLst>
          </p:cNvPr>
          <p:cNvSpPr txBox="1"/>
          <p:nvPr/>
        </p:nvSpPr>
        <p:spPr>
          <a:xfrm>
            <a:off x="10085455" y="3109651"/>
            <a:ext cx="171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Influence Score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E284D88-97B5-4C2A-B9F2-0CB03CB72627}"/>
              </a:ext>
            </a:extLst>
          </p:cNvPr>
          <p:cNvSpPr/>
          <p:nvPr/>
        </p:nvSpPr>
        <p:spPr>
          <a:xfrm>
            <a:off x="6827033" y="2326415"/>
            <a:ext cx="1481642" cy="35954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0C9F71C-6A1C-49D7-A735-64A0507E1D8A}"/>
              </a:ext>
            </a:extLst>
          </p:cNvPr>
          <p:cNvSpPr/>
          <p:nvPr/>
        </p:nvSpPr>
        <p:spPr>
          <a:xfrm>
            <a:off x="5258974" y="2320972"/>
            <a:ext cx="1481642" cy="35954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310B048-4349-4619-A62C-B61017A50C96}"/>
              </a:ext>
            </a:extLst>
          </p:cNvPr>
          <p:cNvSpPr/>
          <p:nvPr/>
        </p:nvSpPr>
        <p:spPr>
          <a:xfrm>
            <a:off x="2091436" y="2310690"/>
            <a:ext cx="1481642" cy="35954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5658570-ABB8-49CF-989F-DF7C1513AE10}"/>
              </a:ext>
            </a:extLst>
          </p:cNvPr>
          <p:cNvSpPr/>
          <p:nvPr/>
        </p:nvSpPr>
        <p:spPr>
          <a:xfrm>
            <a:off x="6826660" y="4359732"/>
            <a:ext cx="1481642" cy="5793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BC9ACB3-6F49-4E63-96A8-B8519EA0C431}"/>
              </a:ext>
            </a:extLst>
          </p:cNvPr>
          <p:cNvSpPr txBox="1"/>
          <p:nvPr/>
        </p:nvSpPr>
        <p:spPr>
          <a:xfrm>
            <a:off x="10125535" y="369307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642C182-C01B-49E5-8FAD-8F73FF2531C4}"/>
              </a:ext>
            </a:extLst>
          </p:cNvPr>
          <p:cNvSpPr/>
          <p:nvPr/>
        </p:nvSpPr>
        <p:spPr>
          <a:xfrm>
            <a:off x="3686665" y="2315796"/>
            <a:ext cx="1481642" cy="35954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F81E248-AFB6-4E5A-A873-A0F330597747}"/>
              </a:ext>
            </a:extLst>
          </p:cNvPr>
          <p:cNvSpPr/>
          <p:nvPr/>
        </p:nvSpPr>
        <p:spPr>
          <a:xfrm>
            <a:off x="8404456" y="2320971"/>
            <a:ext cx="1481642" cy="35954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F7F1B930-FA05-4D7A-B86B-7636397C758F}"/>
              </a:ext>
            </a:extLst>
          </p:cNvPr>
          <p:cNvSpPr/>
          <p:nvPr/>
        </p:nvSpPr>
        <p:spPr>
          <a:xfrm>
            <a:off x="3680477" y="3593704"/>
            <a:ext cx="1481642" cy="5793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25B9BB7-70C5-4654-80C3-B50307C74465}"/>
              </a:ext>
            </a:extLst>
          </p:cNvPr>
          <p:cNvSpPr/>
          <p:nvPr/>
        </p:nvSpPr>
        <p:spPr>
          <a:xfrm>
            <a:off x="8406898" y="5140633"/>
            <a:ext cx="1481642" cy="5793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48CE0BC-4C3D-440F-AF99-0D8E5FD8FEDE}"/>
              </a:ext>
            </a:extLst>
          </p:cNvPr>
          <p:cNvSpPr txBox="1"/>
          <p:nvPr/>
        </p:nvSpPr>
        <p:spPr>
          <a:xfrm>
            <a:off x="10125535" y="4467868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7FEB182-38D0-47EE-9103-98BBF4164091}"/>
              </a:ext>
            </a:extLst>
          </p:cNvPr>
          <p:cNvSpPr txBox="1"/>
          <p:nvPr/>
        </p:nvSpPr>
        <p:spPr>
          <a:xfrm>
            <a:off x="10116729" y="523632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C59C-488C-42D6-BDC9-0090F41719FB}"/>
              </a:ext>
            </a:extLst>
          </p:cNvPr>
          <p:cNvSpPr txBox="1"/>
          <p:nvPr/>
        </p:nvSpPr>
        <p:spPr>
          <a:xfrm>
            <a:off x="838200" y="6043525"/>
            <a:ext cx="1017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User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811BB6D-A439-4CC3-B692-A785A10DDE08}"/>
              </a:ext>
            </a:extLst>
          </p:cNvPr>
          <p:cNvSpPr txBox="1"/>
          <p:nvPr/>
        </p:nvSpPr>
        <p:spPr>
          <a:xfrm>
            <a:off x="2375262" y="6043525"/>
            <a:ext cx="1481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has rated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4D6B9274-2BB2-438C-9C57-74945227FA7A}"/>
              </a:ext>
            </a:extLst>
          </p:cNvPr>
          <p:cNvSpPr txBox="1"/>
          <p:nvPr/>
        </p:nvSpPr>
        <p:spPr>
          <a:xfrm>
            <a:off x="4152606" y="6043525"/>
            <a:ext cx="1122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movies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3EA6087-6FA4-48CE-BDC2-1BD29A214DF5}"/>
              </a:ext>
            </a:extLst>
          </p:cNvPr>
          <p:cNvSpPr txBox="1"/>
          <p:nvPr/>
        </p:nvSpPr>
        <p:spPr>
          <a:xfrm>
            <a:off x="5061883" y="6045212"/>
            <a:ext cx="1479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, of which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5372DF6-76DA-4DCE-9955-DED8E4A2D8C1}"/>
              </a:ext>
            </a:extLst>
          </p:cNvPr>
          <p:cNvSpPr txBox="1"/>
          <p:nvPr/>
        </p:nvSpPr>
        <p:spPr>
          <a:xfrm>
            <a:off x="7155124" y="6048847"/>
            <a:ext cx="4040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recommended to other users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B182694-35C7-4B6D-AA63-44228807F100}"/>
              </a:ext>
            </a:extLst>
          </p:cNvPr>
          <p:cNvSpPr txBox="1"/>
          <p:nvPr/>
        </p:nvSpPr>
        <p:spPr>
          <a:xfrm>
            <a:off x="1529443" y="6043308"/>
            <a:ext cx="90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Alice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01FBCB6-E240-4368-90A5-07E2CA6987A9}"/>
              </a:ext>
            </a:extLst>
          </p:cNvPr>
          <p:cNvSpPr txBox="1"/>
          <p:nvPr/>
        </p:nvSpPr>
        <p:spPr>
          <a:xfrm>
            <a:off x="1535081" y="6050614"/>
            <a:ext cx="90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Bob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5BB8D64-B69A-41DC-A254-454773ADEFF8}"/>
              </a:ext>
            </a:extLst>
          </p:cNvPr>
          <p:cNvSpPr txBox="1"/>
          <p:nvPr/>
        </p:nvSpPr>
        <p:spPr>
          <a:xfrm>
            <a:off x="1540328" y="6044475"/>
            <a:ext cx="90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Carol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4D0FA7A-F072-4635-8F4D-68AB46B7FF07}"/>
              </a:ext>
            </a:extLst>
          </p:cNvPr>
          <p:cNvSpPr txBox="1"/>
          <p:nvPr/>
        </p:nvSpPr>
        <p:spPr>
          <a:xfrm>
            <a:off x="3520759" y="6040725"/>
            <a:ext cx="90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9CAABDA-8E5C-484D-881D-95F55D4A4335}"/>
              </a:ext>
            </a:extLst>
          </p:cNvPr>
          <p:cNvSpPr txBox="1"/>
          <p:nvPr/>
        </p:nvSpPr>
        <p:spPr>
          <a:xfrm>
            <a:off x="3520994" y="6039775"/>
            <a:ext cx="905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815031B-23EB-45F1-9F15-4443A49D2048}"/>
              </a:ext>
            </a:extLst>
          </p:cNvPr>
          <p:cNvSpPr txBox="1"/>
          <p:nvPr/>
        </p:nvSpPr>
        <p:spPr>
          <a:xfrm>
            <a:off x="6426962" y="6046759"/>
            <a:ext cx="81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1  </a:t>
            </a:r>
            <a:r>
              <a:rPr lang="en-US" sz="2400" dirty="0">
                <a:solidFill>
                  <a:schemeClr val="accent1"/>
                </a:solidFill>
              </a:rPr>
              <a:t>is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6583AF5-A002-4C2D-8F96-A8E98C2CD3C3}"/>
              </a:ext>
            </a:extLst>
          </p:cNvPr>
          <p:cNvSpPr txBox="1"/>
          <p:nvPr/>
        </p:nvSpPr>
        <p:spPr>
          <a:xfrm>
            <a:off x="6362976" y="6045218"/>
            <a:ext cx="86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2 </a:t>
            </a:r>
            <a:r>
              <a:rPr lang="en-US" sz="2400" dirty="0">
                <a:solidFill>
                  <a:schemeClr val="accent1"/>
                </a:solidFill>
              </a:rPr>
              <a:t>are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B0BFB40-EC2B-4EC9-AF8C-2F0353211367}"/>
              </a:ext>
            </a:extLst>
          </p:cNvPr>
          <p:cNvSpPr txBox="1"/>
          <p:nvPr/>
        </p:nvSpPr>
        <p:spPr>
          <a:xfrm>
            <a:off x="6362976" y="6046256"/>
            <a:ext cx="864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5"/>
                </a:solidFill>
              </a:rPr>
              <a:t>0 </a:t>
            </a:r>
            <a:r>
              <a:rPr lang="en-US" sz="2400" dirty="0">
                <a:solidFill>
                  <a:schemeClr val="accent1"/>
                </a:solidFill>
              </a:rPr>
              <a:t>are</a:t>
            </a:r>
          </a:p>
        </p:txBody>
      </p:sp>
    </p:spTree>
    <p:extLst>
      <p:ext uri="{BB962C8B-B14F-4D97-AF65-F5344CB8AC3E}">
        <p14:creationId xmlns:p14="http://schemas.microsoft.com/office/powerpoint/2010/main" val="304473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  <p:set>
                                      <p:cBhvr>
                                        <p:cTn id="57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1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1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1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1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  <p:set>
                                      <p:cBhvr>
                                        <p:cTn id="129" dur="1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1" dur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  <p:set>
                                      <p:cBhvr>
                                        <p:cTn id="189" dur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05" grpId="0" animBg="1"/>
      <p:bldP spid="105" grpId="1" animBg="1"/>
      <p:bldP spid="106" grpId="0" animBg="1"/>
      <p:bldP spid="106" grpId="1" animBg="1"/>
      <p:bldP spid="106" grpId="2" animBg="1"/>
      <p:bldP spid="106" grpId="3" animBg="1"/>
      <p:bldP spid="115" grpId="0" animBg="1"/>
      <p:bldP spid="115" grpId="1" animBg="1"/>
      <p:bldP spid="115" grpId="2" animBg="1"/>
      <p:bldP spid="115" grpId="3" animBg="1"/>
      <p:bldP spid="115" grpId="4" animBg="1"/>
      <p:bldP spid="115" grpId="5" animBg="1"/>
      <p:bldP spid="116" grpId="0" animBg="1"/>
      <p:bldP spid="116" grpId="1" animBg="1"/>
      <p:bldP spid="124" grpId="0"/>
      <p:bldP spid="129" grpId="0" animBg="1"/>
      <p:bldP spid="129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/>
      <p:bldP spid="139" grpId="0"/>
      <p:bldP spid="3" grpId="0"/>
      <p:bldP spid="3" grpId="1"/>
      <p:bldP spid="3" grpId="2"/>
      <p:bldP spid="3" grpId="3"/>
      <p:bldP spid="3" grpId="4"/>
      <p:bldP spid="3" grpId="5"/>
      <p:bldP spid="138" grpId="0"/>
      <p:bldP spid="138" grpId="1"/>
      <p:bldP spid="138" grpId="2"/>
      <p:bldP spid="138" grpId="3"/>
      <p:bldP spid="138" grpId="4"/>
      <p:bldP spid="138" grpId="5"/>
      <p:bldP spid="140" grpId="0"/>
      <p:bldP spid="140" grpId="1"/>
      <p:bldP spid="140" grpId="2"/>
      <p:bldP spid="140" grpId="3"/>
      <p:bldP spid="140" grpId="4"/>
      <p:bldP spid="140" grpId="5"/>
      <p:bldP spid="141" grpId="0"/>
      <p:bldP spid="141" grpId="1"/>
      <p:bldP spid="141" grpId="2"/>
      <p:bldP spid="141" grpId="3"/>
      <p:bldP spid="141" grpId="4"/>
      <p:bldP spid="141" grpId="5"/>
      <p:bldP spid="142" grpId="0"/>
      <p:bldP spid="142" grpId="1"/>
      <p:bldP spid="142" grpId="2"/>
      <p:bldP spid="142" grpId="3"/>
      <p:bldP spid="142" grpId="4"/>
      <p:bldP spid="142" grpId="5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  <p:bldP spid="146" grpId="2"/>
      <p:bldP spid="146" grpId="3"/>
      <p:bldP spid="147" grpId="0"/>
      <p:bldP spid="147" grpId="1"/>
      <p:bldP spid="148" grpId="0"/>
      <p:bldP spid="148" grpId="1"/>
      <p:bldP spid="149" grpId="0"/>
      <p:bldP spid="149" grpId="1"/>
      <p:bldP spid="150" grpId="0"/>
      <p:bldP spid="15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B469-C24A-47D1-BCC6-8963C478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Datasets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025AEB-D705-485F-8B72-BAAE9361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13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78392DE-C569-4EEA-90F2-7FFFE7E3D637}"/>
              </a:ext>
            </a:extLst>
          </p:cNvPr>
          <p:cNvSpPr/>
          <p:nvPr/>
        </p:nvSpPr>
        <p:spPr>
          <a:xfrm>
            <a:off x="9165586" y="384224"/>
            <a:ext cx="2259651" cy="1187400"/>
          </a:xfrm>
          <a:custGeom>
            <a:avLst/>
            <a:gdLst>
              <a:gd name="connsiteX0" fmla="*/ 0 w 7331529"/>
              <a:gd name="connsiteY0" fmla="*/ 1349829 h 3761014"/>
              <a:gd name="connsiteX1" fmla="*/ 5099957 w 7331529"/>
              <a:gd name="connsiteY1" fmla="*/ 1349829 h 3761014"/>
              <a:gd name="connsiteX2" fmla="*/ 5099957 w 7331529"/>
              <a:gd name="connsiteY2" fmla="*/ 0 h 3761014"/>
              <a:gd name="connsiteX3" fmla="*/ 7331529 w 7331529"/>
              <a:gd name="connsiteY3" fmla="*/ 0 h 3761014"/>
              <a:gd name="connsiteX4" fmla="*/ 7331529 w 7331529"/>
              <a:gd name="connsiteY4" fmla="*/ 3761014 h 3761014"/>
              <a:gd name="connsiteX5" fmla="*/ 54429 w 7331529"/>
              <a:gd name="connsiteY5" fmla="*/ 3761014 h 3761014"/>
              <a:gd name="connsiteX6" fmla="*/ 0 w 7331529"/>
              <a:gd name="connsiteY6" fmla="*/ 1349829 h 3761014"/>
              <a:gd name="connsiteX0" fmla="*/ 10886 w 7342415"/>
              <a:gd name="connsiteY0" fmla="*/ 1349829 h 3771900"/>
              <a:gd name="connsiteX1" fmla="*/ 5110843 w 7342415"/>
              <a:gd name="connsiteY1" fmla="*/ 1349829 h 3771900"/>
              <a:gd name="connsiteX2" fmla="*/ 5110843 w 7342415"/>
              <a:gd name="connsiteY2" fmla="*/ 0 h 3771900"/>
              <a:gd name="connsiteX3" fmla="*/ 7342415 w 7342415"/>
              <a:gd name="connsiteY3" fmla="*/ 0 h 3771900"/>
              <a:gd name="connsiteX4" fmla="*/ 7342415 w 7342415"/>
              <a:gd name="connsiteY4" fmla="*/ 3761014 h 3771900"/>
              <a:gd name="connsiteX5" fmla="*/ 0 w 7342415"/>
              <a:gd name="connsiteY5" fmla="*/ 3771900 h 3771900"/>
              <a:gd name="connsiteX6" fmla="*/ 10886 w 7342415"/>
              <a:gd name="connsiteY6" fmla="*/ 1349829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2415" h="3771900">
                <a:moveTo>
                  <a:pt x="10886" y="1349829"/>
                </a:moveTo>
                <a:lnTo>
                  <a:pt x="5110843" y="1349829"/>
                </a:lnTo>
                <a:lnTo>
                  <a:pt x="5110843" y="0"/>
                </a:lnTo>
                <a:lnTo>
                  <a:pt x="7342415" y="0"/>
                </a:lnTo>
                <a:lnTo>
                  <a:pt x="7342415" y="3761014"/>
                </a:lnTo>
                <a:lnTo>
                  <a:pt x="0" y="3771900"/>
                </a:lnTo>
                <a:cubicBezTo>
                  <a:pt x="3629" y="2964543"/>
                  <a:pt x="7257" y="2157186"/>
                  <a:pt x="10886" y="1349829"/>
                </a:cubicBezTo>
                <a:close/>
              </a:path>
            </a:pathLst>
          </a:custGeom>
          <a:solidFill>
            <a:schemeClr val="bg2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CA42D3-FC0A-4945-B133-05D3012FD2E7}"/>
              </a:ext>
            </a:extLst>
          </p:cNvPr>
          <p:cNvSpPr/>
          <p:nvPr/>
        </p:nvSpPr>
        <p:spPr>
          <a:xfrm>
            <a:off x="9180604" y="355124"/>
            <a:ext cx="890593" cy="43155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562277-CB41-47C1-B842-D2DB5D9F0932}"/>
              </a:ext>
            </a:extLst>
          </p:cNvPr>
          <p:cNvGrpSpPr/>
          <p:nvPr/>
        </p:nvGrpSpPr>
        <p:grpSpPr>
          <a:xfrm>
            <a:off x="9207949" y="399458"/>
            <a:ext cx="835902" cy="208976"/>
            <a:chOff x="253305" y="4981713"/>
            <a:chExt cx="4089295" cy="102232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A72B09-F096-4504-B7C3-6211EB3773AB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6FE7108-46DB-4964-8D0E-B0089EF79196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367783-A25F-4380-80B1-3473865F1AC0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</a:t>
              </a:r>
              <a:endParaRPr lang="en-US" sz="1100" kern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7218F3-4A4B-4F66-9668-4B0FAB81EBFB}"/>
              </a:ext>
            </a:extLst>
          </p:cNvPr>
          <p:cNvSpPr txBox="1"/>
          <p:nvPr/>
        </p:nvSpPr>
        <p:spPr>
          <a:xfrm>
            <a:off x="9180604" y="614862"/>
            <a:ext cx="8905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4CD052A-7AC1-4E3A-B5DD-4A7977B775F1}"/>
              </a:ext>
            </a:extLst>
          </p:cNvPr>
          <p:cNvSpPr/>
          <p:nvPr/>
        </p:nvSpPr>
        <p:spPr>
          <a:xfrm>
            <a:off x="10113089" y="531603"/>
            <a:ext cx="73838" cy="86376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9946E-0BB6-4B62-A6B8-E977037B0932}"/>
              </a:ext>
            </a:extLst>
          </p:cNvPr>
          <p:cNvSpPr txBox="1"/>
          <p:nvPr/>
        </p:nvSpPr>
        <p:spPr>
          <a:xfrm>
            <a:off x="9250980" y="371257"/>
            <a:ext cx="255129" cy="2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EB28B4-774C-44BC-BE0F-E2129AFE117E}"/>
              </a:ext>
            </a:extLst>
          </p:cNvPr>
          <p:cNvSpPr/>
          <p:nvPr/>
        </p:nvSpPr>
        <p:spPr>
          <a:xfrm>
            <a:off x="9545287" y="873005"/>
            <a:ext cx="786548" cy="207898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Infer Influence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29D-21A2-41CE-ADD1-D8FE3D6F0409}"/>
              </a:ext>
            </a:extLst>
          </p:cNvPr>
          <p:cNvSpPr/>
          <p:nvPr/>
        </p:nvSpPr>
        <p:spPr>
          <a:xfrm>
            <a:off x="9189177" y="1190508"/>
            <a:ext cx="786548" cy="207898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Fuzz Dataset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F09E707-3B78-4A09-BF53-194717FA1ED0}"/>
              </a:ext>
            </a:extLst>
          </p:cNvPr>
          <p:cNvSpPr/>
          <p:nvPr/>
        </p:nvSpPr>
        <p:spPr>
          <a:xfrm>
            <a:off x="10506587" y="893192"/>
            <a:ext cx="242654" cy="171271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06276731-28C7-4D8F-AF0E-F1BA24297AD5}"/>
              </a:ext>
            </a:extLst>
          </p:cNvPr>
          <p:cNvSpPr/>
          <p:nvPr/>
        </p:nvSpPr>
        <p:spPr>
          <a:xfrm>
            <a:off x="10353909" y="936840"/>
            <a:ext cx="124033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238666A0-C128-45E3-875C-53522E8B62A3}"/>
              </a:ext>
            </a:extLst>
          </p:cNvPr>
          <p:cNvSpPr/>
          <p:nvPr/>
        </p:nvSpPr>
        <p:spPr>
          <a:xfrm rot="10800000">
            <a:off x="9336088" y="951218"/>
            <a:ext cx="187125" cy="7720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E0A0AFE6-35C8-4093-BE1B-A78C0CDFDCEF}"/>
              </a:ext>
            </a:extLst>
          </p:cNvPr>
          <p:cNvSpPr/>
          <p:nvPr/>
        </p:nvSpPr>
        <p:spPr>
          <a:xfrm rot="10800000">
            <a:off x="9998715" y="1248663"/>
            <a:ext cx="85509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60DBCABB-158A-4C2C-8C22-A7F8FFDDA58F}"/>
              </a:ext>
            </a:extLst>
          </p:cNvPr>
          <p:cNvSpPr/>
          <p:nvPr/>
        </p:nvSpPr>
        <p:spPr>
          <a:xfrm rot="16200000">
            <a:off x="10232132" y="779465"/>
            <a:ext cx="90614" cy="77365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DE85E54D-672D-4600-973B-3D3037B52236}"/>
              </a:ext>
            </a:extLst>
          </p:cNvPr>
          <p:cNvSpPr/>
          <p:nvPr/>
        </p:nvSpPr>
        <p:spPr>
          <a:xfrm rot="5400000">
            <a:off x="11049325" y="912154"/>
            <a:ext cx="352158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2F890-2616-4271-B94F-8D54C7E08D28}"/>
              </a:ext>
            </a:extLst>
          </p:cNvPr>
          <p:cNvSpPr/>
          <p:nvPr/>
        </p:nvSpPr>
        <p:spPr>
          <a:xfrm>
            <a:off x="10125535" y="1100385"/>
            <a:ext cx="890593" cy="43155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D791F5-5E01-4164-A229-D577F69212EA}"/>
              </a:ext>
            </a:extLst>
          </p:cNvPr>
          <p:cNvGrpSpPr/>
          <p:nvPr/>
        </p:nvGrpSpPr>
        <p:grpSpPr>
          <a:xfrm>
            <a:off x="10152880" y="1144719"/>
            <a:ext cx="835902" cy="208976"/>
            <a:chOff x="253305" y="4981713"/>
            <a:chExt cx="4089295" cy="102232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E37FAA-0451-4B90-999A-A5AFA19AF386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09B4E0-D23A-4408-81BF-A0445CE4BF8A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kern="1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B2E0077-101B-4BE3-AD40-92B1E1A017AD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</a:t>
              </a:r>
              <a:endParaRPr lang="en-US" sz="1100" kern="12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7B8FF31-54AA-447A-83B2-884C4D5CD4AA}"/>
              </a:ext>
            </a:extLst>
          </p:cNvPr>
          <p:cNvSpPr txBox="1"/>
          <p:nvPr/>
        </p:nvSpPr>
        <p:spPr>
          <a:xfrm>
            <a:off x="10125535" y="1360123"/>
            <a:ext cx="8905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9069800-946B-4EDC-A3A1-9F98DEB1A174}"/>
              </a:ext>
            </a:extLst>
          </p:cNvPr>
          <p:cNvSpPr/>
          <p:nvPr/>
        </p:nvSpPr>
        <p:spPr>
          <a:xfrm>
            <a:off x="11058020" y="1276864"/>
            <a:ext cx="73838" cy="86376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BD8363-08B0-498D-8DFF-E4A63F4BBAEF}"/>
              </a:ext>
            </a:extLst>
          </p:cNvPr>
          <p:cNvGrpSpPr/>
          <p:nvPr/>
        </p:nvGrpSpPr>
        <p:grpSpPr>
          <a:xfrm>
            <a:off x="11103396" y="1135841"/>
            <a:ext cx="252952" cy="252952"/>
            <a:chOff x="5567964" y="1871679"/>
            <a:chExt cx="377018" cy="37701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8D8945-746B-4137-976F-A96B397C2B35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0" name="Graphic 29" descr="List">
              <a:extLst>
                <a:ext uri="{FF2B5EF4-FFF2-40B4-BE49-F238E27FC236}">
                  <a16:creationId xmlns:a16="http://schemas.microsoft.com/office/drawing/2014/main" id="{6AB14F6D-536D-4A66-BBC3-FAE02891B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2A78DC5-2AFD-469B-A88D-5B287E6BB07E}"/>
              </a:ext>
            </a:extLst>
          </p:cNvPr>
          <p:cNvSpPr txBox="1"/>
          <p:nvPr/>
        </p:nvSpPr>
        <p:spPr>
          <a:xfrm>
            <a:off x="10195535" y="1120545"/>
            <a:ext cx="378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D’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EF6AEC-A1BD-4454-B784-E09C6B37582C}"/>
              </a:ext>
            </a:extLst>
          </p:cNvPr>
          <p:cNvGrpSpPr/>
          <p:nvPr/>
        </p:nvGrpSpPr>
        <p:grpSpPr>
          <a:xfrm>
            <a:off x="11149404" y="1184971"/>
            <a:ext cx="252952" cy="252952"/>
            <a:chOff x="5567964" y="1871679"/>
            <a:chExt cx="377018" cy="3770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7625F0-CBEC-46FE-89AF-3FE1ECCA3920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4" name="Graphic 33" descr="List">
              <a:extLst>
                <a:ext uri="{FF2B5EF4-FFF2-40B4-BE49-F238E27FC236}">
                  <a16:creationId xmlns:a16="http://schemas.microsoft.com/office/drawing/2014/main" id="{677E57F8-0446-4A12-AC16-8B77D0BB2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63C275-98D7-49E5-9D17-168B68612392}"/>
              </a:ext>
            </a:extLst>
          </p:cNvPr>
          <p:cNvGrpSpPr/>
          <p:nvPr/>
        </p:nvGrpSpPr>
        <p:grpSpPr>
          <a:xfrm>
            <a:off x="11193045" y="1234874"/>
            <a:ext cx="252952" cy="252952"/>
            <a:chOff x="5567964" y="1871679"/>
            <a:chExt cx="377018" cy="37701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CF5575-0545-4A7E-B317-5B64E1BFDD77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10C4E794-977B-4A85-B015-98801F9D9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EA2C5A-1342-47AA-A5F8-FE87ABBE1A91}"/>
              </a:ext>
            </a:extLst>
          </p:cNvPr>
          <p:cNvGrpSpPr/>
          <p:nvPr/>
        </p:nvGrpSpPr>
        <p:grpSpPr>
          <a:xfrm>
            <a:off x="10154960" y="408082"/>
            <a:ext cx="252952" cy="252952"/>
            <a:chOff x="5567964" y="1871679"/>
            <a:chExt cx="377018" cy="3770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A96CB3-FC52-4138-8A94-58610FD7EF0A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0" name="Graphic 39" descr="List">
              <a:extLst>
                <a:ext uri="{FF2B5EF4-FFF2-40B4-BE49-F238E27FC236}">
                  <a16:creationId xmlns:a16="http://schemas.microsoft.com/office/drawing/2014/main" id="{BA78ACE5-9A72-437D-A910-150186C4A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7B0101-657F-4DD1-85FA-1E9E8A8F6910}"/>
              </a:ext>
            </a:extLst>
          </p:cNvPr>
          <p:cNvGrpSpPr/>
          <p:nvPr/>
        </p:nvGrpSpPr>
        <p:grpSpPr>
          <a:xfrm>
            <a:off x="10200968" y="457212"/>
            <a:ext cx="252952" cy="252952"/>
            <a:chOff x="5567964" y="1871679"/>
            <a:chExt cx="377018" cy="37701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6A0DDAB-97B6-4C09-A880-5F429AD2305F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3" name="Graphic 42" descr="List">
              <a:extLst>
                <a:ext uri="{FF2B5EF4-FFF2-40B4-BE49-F238E27FC236}">
                  <a16:creationId xmlns:a16="http://schemas.microsoft.com/office/drawing/2014/main" id="{9AF465DB-0861-41BB-BE5D-80B232FE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25DD22-CD58-49CD-96EC-2F54AA52A23C}"/>
              </a:ext>
            </a:extLst>
          </p:cNvPr>
          <p:cNvGrpSpPr/>
          <p:nvPr/>
        </p:nvGrpSpPr>
        <p:grpSpPr>
          <a:xfrm>
            <a:off x="10244609" y="507115"/>
            <a:ext cx="252952" cy="252952"/>
            <a:chOff x="5567964" y="1871679"/>
            <a:chExt cx="377018" cy="3770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298508-5C0F-433A-A1F4-00E7415AD1B4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6" name="Graphic 45" descr="List">
              <a:extLst>
                <a:ext uri="{FF2B5EF4-FFF2-40B4-BE49-F238E27FC236}">
                  <a16:creationId xmlns:a16="http://schemas.microsoft.com/office/drawing/2014/main" id="{37C7BCF4-9E08-44A1-92A3-9673FC578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9492E87-2E07-4CDE-876E-D4D12810EC68}"/>
              </a:ext>
            </a:extLst>
          </p:cNvPr>
          <p:cNvSpPr/>
          <p:nvPr/>
        </p:nvSpPr>
        <p:spPr>
          <a:xfrm>
            <a:off x="10803666" y="427908"/>
            <a:ext cx="552682" cy="343531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Oracle</a:t>
            </a:r>
          </a:p>
        </p:txBody>
      </p:sp>
      <p:sp>
        <p:nvSpPr>
          <p:cNvPr id="48" name="Arrow: Left 47">
            <a:extLst>
              <a:ext uri="{FF2B5EF4-FFF2-40B4-BE49-F238E27FC236}">
                <a16:creationId xmlns:a16="http://schemas.microsoft.com/office/drawing/2014/main" id="{33761B19-3CE9-45B7-8406-F0422AC5D7D6}"/>
              </a:ext>
            </a:extLst>
          </p:cNvPr>
          <p:cNvSpPr/>
          <p:nvPr/>
        </p:nvSpPr>
        <p:spPr>
          <a:xfrm rot="16200000">
            <a:off x="9034751" y="857190"/>
            <a:ext cx="544027" cy="7736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8102E29C-FE2B-4550-84FE-47D87E6F51B4}"/>
              </a:ext>
            </a:extLst>
          </p:cNvPr>
          <p:cNvSpPr/>
          <p:nvPr/>
        </p:nvSpPr>
        <p:spPr>
          <a:xfrm rot="10800000">
            <a:off x="11368694" y="533874"/>
            <a:ext cx="140306" cy="101491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D4533DCF-40AC-4F86-BA8A-A619568F9B30}"/>
              </a:ext>
            </a:extLst>
          </p:cNvPr>
          <p:cNvSpPr/>
          <p:nvPr/>
        </p:nvSpPr>
        <p:spPr>
          <a:xfrm>
            <a:off x="11521699" y="431775"/>
            <a:ext cx="498026" cy="311655"/>
          </a:xfrm>
          <a:prstGeom prst="flowChartDecision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DE870526-812B-4D0B-9D9B-E0CBC42DD735}"/>
              </a:ext>
            </a:extLst>
          </p:cNvPr>
          <p:cNvSpPr/>
          <p:nvPr/>
        </p:nvSpPr>
        <p:spPr>
          <a:xfrm rot="10800000">
            <a:off x="10492167" y="531602"/>
            <a:ext cx="268666" cy="9225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AA0408-DC6A-4110-8080-A60ADE9ADA65}"/>
              </a:ext>
            </a:extLst>
          </p:cNvPr>
          <p:cNvSpPr txBox="1"/>
          <p:nvPr/>
        </p:nvSpPr>
        <p:spPr>
          <a:xfrm>
            <a:off x="11515350" y="487574"/>
            <a:ext cx="4948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Stability</a:t>
            </a:r>
          </a:p>
        </p:txBody>
      </p:sp>
      <p:pic>
        <p:nvPicPr>
          <p:cNvPr id="53" name="Content Placeholder 54" descr="User">
            <a:extLst>
              <a:ext uri="{FF2B5EF4-FFF2-40B4-BE49-F238E27FC236}">
                <a16:creationId xmlns:a16="http://schemas.microsoft.com/office/drawing/2014/main" id="{8B8A91AF-53ED-4223-A530-8F2E943C7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08965" y="2294495"/>
            <a:ext cx="914400" cy="914400"/>
          </a:xfrm>
          <a:prstGeom prst="rect">
            <a:avLst/>
          </a:prstGeom>
        </p:spPr>
      </p:pic>
      <p:pic>
        <p:nvPicPr>
          <p:cNvPr id="54" name="Graphic 53" descr="Film reel">
            <a:extLst>
              <a:ext uri="{FF2B5EF4-FFF2-40B4-BE49-F238E27FC236}">
                <a16:creationId xmlns:a16="http://schemas.microsoft.com/office/drawing/2014/main" id="{6469A95C-373B-46B1-9146-4562DCCEB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1288" y="2294495"/>
            <a:ext cx="914400" cy="914400"/>
          </a:xfrm>
          <a:prstGeom prst="rect">
            <a:avLst/>
          </a:prstGeom>
        </p:spPr>
      </p:pic>
      <p:pic>
        <p:nvPicPr>
          <p:cNvPr id="55" name="Graphic 54" descr="Thumbs Up Sign">
            <a:extLst>
              <a:ext uri="{FF2B5EF4-FFF2-40B4-BE49-F238E27FC236}">
                <a16:creationId xmlns:a16="http://schemas.microsoft.com/office/drawing/2014/main" id="{4325DF2C-B9B7-4A8D-A85F-917C84526B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33806" y="2294495"/>
            <a:ext cx="914400" cy="914400"/>
          </a:xfrm>
          <a:prstGeom prst="rect">
            <a:avLst/>
          </a:prstGeom>
        </p:spPr>
      </p:pic>
      <p:pic>
        <p:nvPicPr>
          <p:cNvPr id="56" name="Graphic 55" descr="Drama">
            <a:extLst>
              <a:ext uri="{FF2B5EF4-FFF2-40B4-BE49-F238E27FC236}">
                <a16:creationId xmlns:a16="http://schemas.microsoft.com/office/drawing/2014/main" id="{5D6A758F-825B-4C98-9666-F94FD60438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51719" y="2294495"/>
            <a:ext cx="914400" cy="9144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FF82E9F-6FD4-4B9D-9CA4-3F669C5A64CD}"/>
              </a:ext>
            </a:extLst>
          </p:cNvPr>
          <p:cNvSpPr txBox="1"/>
          <p:nvPr/>
        </p:nvSpPr>
        <p:spPr>
          <a:xfrm>
            <a:off x="4882771" y="3043281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User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C9E0C5-7278-46F8-9BA3-82F64FF12B9E}"/>
              </a:ext>
            </a:extLst>
          </p:cNvPr>
          <p:cNvSpPr txBox="1"/>
          <p:nvPr/>
        </p:nvSpPr>
        <p:spPr>
          <a:xfrm>
            <a:off x="5975094" y="3043281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Item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4797C2B-85F1-470E-AC1B-7335E4947B55}"/>
              </a:ext>
            </a:extLst>
          </p:cNvPr>
          <p:cNvSpPr txBox="1"/>
          <p:nvPr/>
        </p:nvSpPr>
        <p:spPr>
          <a:xfrm>
            <a:off x="7060022" y="3043281"/>
            <a:ext cx="10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Attribute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FFEA2E-64E9-4DBE-A703-C1BC2716A494}"/>
              </a:ext>
            </a:extLst>
          </p:cNvPr>
          <p:cNvSpPr txBox="1"/>
          <p:nvPr/>
        </p:nvSpPr>
        <p:spPr>
          <a:xfrm>
            <a:off x="8255977" y="3043281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Rating</a:t>
            </a:r>
          </a:p>
        </p:txBody>
      </p:sp>
      <p:pic>
        <p:nvPicPr>
          <p:cNvPr id="62" name="Graphic 61" descr="Add">
            <a:extLst>
              <a:ext uri="{FF2B5EF4-FFF2-40B4-BE49-F238E27FC236}">
                <a16:creationId xmlns:a16="http://schemas.microsoft.com/office/drawing/2014/main" id="{61D88C97-C7B1-4FF1-AB04-6FDC9556C0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8964" y="4068528"/>
            <a:ext cx="914400" cy="914400"/>
          </a:xfrm>
          <a:prstGeom prst="rect">
            <a:avLst/>
          </a:prstGeom>
        </p:spPr>
      </p:pic>
      <p:pic>
        <p:nvPicPr>
          <p:cNvPr id="64" name="Graphic 63" descr="Close">
            <a:extLst>
              <a:ext uri="{FF2B5EF4-FFF2-40B4-BE49-F238E27FC236}">
                <a16:creationId xmlns:a16="http://schemas.microsoft.com/office/drawing/2014/main" id="{5AD0A519-D188-494E-B39E-EC214CC621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001287" y="4068528"/>
            <a:ext cx="914400" cy="914400"/>
          </a:xfrm>
          <a:prstGeom prst="rect">
            <a:avLst/>
          </a:prstGeom>
        </p:spPr>
      </p:pic>
      <p:pic>
        <p:nvPicPr>
          <p:cNvPr id="66" name="Graphic 65" descr="Repeat">
            <a:extLst>
              <a:ext uri="{FF2B5EF4-FFF2-40B4-BE49-F238E27FC236}">
                <a16:creationId xmlns:a16="http://schemas.microsoft.com/office/drawing/2014/main" id="{EBEF6D52-0D84-4958-9DB7-9A57069604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151719" y="4068528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BC227FA-F32F-4ABD-897D-A8185FFBBE5A}"/>
              </a:ext>
            </a:extLst>
          </p:cNvPr>
          <p:cNvSpPr txBox="1"/>
          <p:nvPr/>
        </p:nvSpPr>
        <p:spPr>
          <a:xfrm>
            <a:off x="4882770" y="490983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Add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8C7E0C-D0C4-4805-AF1B-01E7A917E8A6}"/>
              </a:ext>
            </a:extLst>
          </p:cNvPr>
          <p:cNvSpPr txBox="1"/>
          <p:nvPr/>
        </p:nvSpPr>
        <p:spPr>
          <a:xfrm>
            <a:off x="5974601" y="490983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Remove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698D0C6-1627-4235-92FD-12E121310E4F}"/>
              </a:ext>
            </a:extLst>
          </p:cNvPr>
          <p:cNvSpPr txBox="1"/>
          <p:nvPr/>
        </p:nvSpPr>
        <p:spPr>
          <a:xfrm>
            <a:off x="7125525" y="4909838"/>
            <a:ext cx="966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Change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25E286E-8E39-4C78-B0DD-7C03432D8E51}"/>
              </a:ext>
            </a:extLst>
          </p:cNvPr>
          <p:cNvSpPr txBox="1"/>
          <p:nvPr/>
        </p:nvSpPr>
        <p:spPr>
          <a:xfrm flipH="1">
            <a:off x="620487" y="2889393"/>
            <a:ext cx="3892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</a:rPr>
              <a:t>Influence Type: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878CFEA-06E9-4A76-830C-C648DD965062}"/>
              </a:ext>
            </a:extLst>
          </p:cNvPr>
          <p:cNvSpPr txBox="1"/>
          <p:nvPr/>
        </p:nvSpPr>
        <p:spPr>
          <a:xfrm flipH="1">
            <a:off x="620487" y="4755950"/>
            <a:ext cx="3892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b="1" dirty="0">
                <a:solidFill>
                  <a:schemeClr val="tx2"/>
                </a:solidFill>
              </a:rPr>
              <a:t>Modification Type:</a:t>
            </a:r>
          </a:p>
        </p:txBody>
      </p:sp>
    </p:spTree>
    <p:extLst>
      <p:ext uri="{BB962C8B-B14F-4D97-AF65-F5344CB8AC3E}">
        <p14:creationId xmlns:p14="http://schemas.microsoft.com/office/powerpoint/2010/main" val="41362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B469-C24A-47D1-BCC6-8963C478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Datasets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025AEB-D705-485F-8B72-BAAE9361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14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78392DE-C569-4EEA-90F2-7FFFE7E3D637}"/>
              </a:ext>
            </a:extLst>
          </p:cNvPr>
          <p:cNvSpPr/>
          <p:nvPr/>
        </p:nvSpPr>
        <p:spPr>
          <a:xfrm>
            <a:off x="9165586" y="384224"/>
            <a:ext cx="2259651" cy="1187400"/>
          </a:xfrm>
          <a:custGeom>
            <a:avLst/>
            <a:gdLst>
              <a:gd name="connsiteX0" fmla="*/ 0 w 7331529"/>
              <a:gd name="connsiteY0" fmla="*/ 1349829 h 3761014"/>
              <a:gd name="connsiteX1" fmla="*/ 5099957 w 7331529"/>
              <a:gd name="connsiteY1" fmla="*/ 1349829 h 3761014"/>
              <a:gd name="connsiteX2" fmla="*/ 5099957 w 7331529"/>
              <a:gd name="connsiteY2" fmla="*/ 0 h 3761014"/>
              <a:gd name="connsiteX3" fmla="*/ 7331529 w 7331529"/>
              <a:gd name="connsiteY3" fmla="*/ 0 h 3761014"/>
              <a:gd name="connsiteX4" fmla="*/ 7331529 w 7331529"/>
              <a:gd name="connsiteY4" fmla="*/ 3761014 h 3761014"/>
              <a:gd name="connsiteX5" fmla="*/ 54429 w 7331529"/>
              <a:gd name="connsiteY5" fmla="*/ 3761014 h 3761014"/>
              <a:gd name="connsiteX6" fmla="*/ 0 w 7331529"/>
              <a:gd name="connsiteY6" fmla="*/ 1349829 h 3761014"/>
              <a:gd name="connsiteX0" fmla="*/ 10886 w 7342415"/>
              <a:gd name="connsiteY0" fmla="*/ 1349829 h 3771900"/>
              <a:gd name="connsiteX1" fmla="*/ 5110843 w 7342415"/>
              <a:gd name="connsiteY1" fmla="*/ 1349829 h 3771900"/>
              <a:gd name="connsiteX2" fmla="*/ 5110843 w 7342415"/>
              <a:gd name="connsiteY2" fmla="*/ 0 h 3771900"/>
              <a:gd name="connsiteX3" fmla="*/ 7342415 w 7342415"/>
              <a:gd name="connsiteY3" fmla="*/ 0 h 3771900"/>
              <a:gd name="connsiteX4" fmla="*/ 7342415 w 7342415"/>
              <a:gd name="connsiteY4" fmla="*/ 3761014 h 3771900"/>
              <a:gd name="connsiteX5" fmla="*/ 0 w 7342415"/>
              <a:gd name="connsiteY5" fmla="*/ 3771900 h 3771900"/>
              <a:gd name="connsiteX6" fmla="*/ 10886 w 7342415"/>
              <a:gd name="connsiteY6" fmla="*/ 1349829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2415" h="3771900">
                <a:moveTo>
                  <a:pt x="10886" y="1349829"/>
                </a:moveTo>
                <a:lnTo>
                  <a:pt x="5110843" y="1349829"/>
                </a:lnTo>
                <a:lnTo>
                  <a:pt x="5110843" y="0"/>
                </a:lnTo>
                <a:lnTo>
                  <a:pt x="7342415" y="0"/>
                </a:lnTo>
                <a:lnTo>
                  <a:pt x="7342415" y="3761014"/>
                </a:lnTo>
                <a:lnTo>
                  <a:pt x="0" y="3771900"/>
                </a:lnTo>
                <a:cubicBezTo>
                  <a:pt x="3629" y="2964543"/>
                  <a:pt x="7257" y="2157186"/>
                  <a:pt x="10886" y="1349829"/>
                </a:cubicBezTo>
                <a:close/>
              </a:path>
            </a:pathLst>
          </a:custGeom>
          <a:solidFill>
            <a:schemeClr val="bg2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CA42D3-FC0A-4945-B133-05D3012FD2E7}"/>
              </a:ext>
            </a:extLst>
          </p:cNvPr>
          <p:cNvSpPr/>
          <p:nvPr/>
        </p:nvSpPr>
        <p:spPr>
          <a:xfrm>
            <a:off x="9180604" y="355124"/>
            <a:ext cx="890593" cy="43155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562277-CB41-47C1-B842-D2DB5D9F0932}"/>
              </a:ext>
            </a:extLst>
          </p:cNvPr>
          <p:cNvGrpSpPr/>
          <p:nvPr/>
        </p:nvGrpSpPr>
        <p:grpSpPr>
          <a:xfrm>
            <a:off x="9207949" y="399458"/>
            <a:ext cx="835902" cy="208976"/>
            <a:chOff x="253305" y="4981713"/>
            <a:chExt cx="4089295" cy="102232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A72B09-F096-4504-B7C3-6211EB3773AB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6FE7108-46DB-4964-8D0E-B0089EF79196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367783-A25F-4380-80B1-3473865F1AC0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</a:t>
              </a:r>
              <a:endParaRPr lang="en-US" sz="1100" kern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7218F3-4A4B-4F66-9668-4B0FAB81EBFB}"/>
              </a:ext>
            </a:extLst>
          </p:cNvPr>
          <p:cNvSpPr txBox="1"/>
          <p:nvPr/>
        </p:nvSpPr>
        <p:spPr>
          <a:xfrm>
            <a:off x="9180604" y="614862"/>
            <a:ext cx="8905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4CD052A-7AC1-4E3A-B5DD-4A7977B775F1}"/>
              </a:ext>
            </a:extLst>
          </p:cNvPr>
          <p:cNvSpPr/>
          <p:nvPr/>
        </p:nvSpPr>
        <p:spPr>
          <a:xfrm>
            <a:off x="10113089" y="531603"/>
            <a:ext cx="73838" cy="86376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9946E-0BB6-4B62-A6B8-E977037B0932}"/>
              </a:ext>
            </a:extLst>
          </p:cNvPr>
          <p:cNvSpPr txBox="1"/>
          <p:nvPr/>
        </p:nvSpPr>
        <p:spPr>
          <a:xfrm>
            <a:off x="9250980" y="371257"/>
            <a:ext cx="255129" cy="2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EB28B4-774C-44BC-BE0F-E2129AFE117E}"/>
              </a:ext>
            </a:extLst>
          </p:cNvPr>
          <p:cNvSpPr/>
          <p:nvPr/>
        </p:nvSpPr>
        <p:spPr>
          <a:xfrm>
            <a:off x="9545287" y="873005"/>
            <a:ext cx="786548" cy="207898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Infer Influence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29D-21A2-41CE-ADD1-D8FE3D6F0409}"/>
              </a:ext>
            </a:extLst>
          </p:cNvPr>
          <p:cNvSpPr/>
          <p:nvPr/>
        </p:nvSpPr>
        <p:spPr>
          <a:xfrm>
            <a:off x="9189177" y="1190508"/>
            <a:ext cx="786548" cy="207898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Fuzz Dataset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F09E707-3B78-4A09-BF53-194717FA1ED0}"/>
              </a:ext>
            </a:extLst>
          </p:cNvPr>
          <p:cNvSpPr/>
          <p:nvPr/>
        </p:nvSpPr>
        <p:spPr>
          <a:xfrm>
            <a:off x="10506587" y="893192"/>
            <a:ext cx="242654" cy="171271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06276731-28C7-4D8F-AF0E-F1BA24297AD5}"/>
              </a:ext>
            </a:extLst>
          </p:cNvPr>
          <p:cNvSpPr/>
          <p:nvPr/>
        </p:nvSpPr>
        <p:spPr>
          <a:xfrm>
            <a:off x="10353909" y="936840"/>
            <a:ext cx="124033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238666A0-C128-45E3-875C-53522E8B62A3}"/>
              </a:ext>
            </a:extLst>
          </p:cNvPr>
          <p:cNvSpPr/>
          <p:nvPr/>
        </p:nvSpPr>
        <p:spPr>
          <a:xfrm rot="10800000">
            <a:off x="9336088" y="951218"/>
            <a:ext cx="187125" cy="7720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E0A0AFE6-35C8-4093-BE1B-A78C0CDFDCEF}"/>
              </a:ext>
            </a:extLst>
          </p:cNvPr>
          <p:cNvSpPr/>
          <p:nvPr/>
        </p:nvSpPr>
        <p:spPr>
          <a:xfrm rot="10800000">
            <a:off x="9998715" y="1248663"/>
            <a:ext cx="85509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60DBCABB-158A-4C2C-8C22-A7F8FFDDA58F}"/>
              </a:ext>
            </a:extLst>
          </p:cNvPr>
          <p:cNvSpPr/>
          <p:nvPr/>
        </p:nvSpPr>
        <p:spPr>
          <a:xfrm rot="16200000">
            <a:off x="10232132" y="779465"/>
            <a:ext cx="90614" cy="77365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DE85E54D-672D-4600-973B-3D3037B52236}"/>
              </a:ext>
            </a:extLst>
          </p:cNvPr>
          <p:cNvSpPr/>
          <p:nvPr/>
        </p:nvSpPr>
        <p:spPr>
          <a:xfrm rot="5400000">
            <a:off x="11049325" y="912154"/>
            <a:ext cx="352158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2F890-2616-4271-B94F-8D54C7E08D28}"/>
              </a:ext>
            </a:extLst>
          </p:cNvPr>
          <p:cNvSpPr/>
          <p:nvPr/>
        </p:nvSpPr>
        <p:spPr>
          <a:xfrm>
            <a:off x="10125535" y="1100385"/>
            <a:ext cx="890593" cy="43155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D791F5-5E01-4164-A229-D577F69212EA}"/>
              </a:ext>
            </a:extLst>
          </p:cNvPr>
          <p:cNvGrpSpPr/>
          <p:nvPr/>
        </p:nvGrpSpPr>
        <p:grpSpPr>
          <a:xfrm>
            <a:off x="10152880" y="1144719"/>
            <a:ext cx="835902" cy="208976"/>
            <a:chOff x="253305" y="4981713"/>
            <a:chExt cx="4089295" cy="102232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E37FAA-0451-4B90-999A-A5AFA19AF386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09B4E0-D23A-4408-81BF-A0445CE4BF8A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kern="1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B2E0077-101B-4BE3-AD40-92B1E1A017AD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</a:t>
              </a:r>
              <a:endParaRPr lang="en-US" sz="1100" kern="12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7B8FF31-54AA-447A-83B2-884C4D5CD4AA}"/>
              </a:ext>
            </a:extLst>
          </p:cNvPr>
          <p:cNvSpPr txBox="1"/>
          <p:nvPr/>
        </p:nvSpPr>
        <p:spPr>
          <a:xfrm>
            <a:off x="10125535" y="1360123"/>
            <a:ext cx="8905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9069800-946B-4EDC-A3A1-9F98DEB1A174}"/>
              </a:ext>
            </a:extLst>
          </p:cNvPr>
          <p:cNvSpPr/>
          <p:nvPr/>
        </p:nvSpPr>
        <p:spPr>
          <a:xfrm>
            <a:off x="11058020" y="1276864"/>
            <a:ext cx="73838" cy="86376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BD8363-08B0-498D-8DFF-E4A63F4BBAEF}"/>
              </a:ext>
            </a:extLst>
          </p:cNvPr>
          <p:cNvGrpSpPr/>
          <p:nvPr/>
        </p:nvGrpSpPr>
        <p:grpSpPr>
          <a:xfrm>
            <a:off x="11103396" y="1135841"/>
            <a:ext cx="252952" cy="252952"/>
            <a:chOff x="5567964" y="1871679"/>
            <a:chExt cx="377018" cy="37701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8D8945-746B-4137-976F-A96B397C2B35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0" name="Graphic 29" descr="List">
              <a:extLst>
                <a:ext uri="{FF2B5EF4-FFF2-40B4-BE49-F238E27FC236}">
                  <a16:creationId xmlns:a16="http://schemas.microsoft.com/office/drawing/2014/main" id="{6AB14F6D-536D-4A66-BBC3-FAE02891B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2A78DC5-2AFD-469B-A88D-5B287E6BB07E}"/>
              </a:ext>
            </a:extLst>
          </p:cNvPr>
          <p:cNvSpPr txBox="1"/>
          <p:nvPr/>
        </p:nvSpPr>
        <p:spPr>
          <a:xfrm>
            <a:off x="10195535" y="1120545"/>
            <a:ext cx="378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D’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EF6AEC-A1BD-4454-B784-E09C6B37582C}"/>
              </a:ext>
            </a:extLst>
          </p:cNvPr>
          <p:cNvGrpSpPr/>
          <p:nvPr/>
        </p:nvGrpSpPr>
        <p:grpSpPr>
          <a:xfrm>
            <a:off x="11149404" y="1184971"/>
            <a:ext cx="252952" cy="252952"/>
            <a:chOff x="5567964" y="1871679"/>
            <a:chExt cx="377018" cy="3770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7625F0-CBEC-46FE-89AF-3FE1ECCA3920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4" name="Graphic 33" descr="List">
              <a:extLst>
                <a:ext uri="{FF2B5EF4-FFF2-40B4-BE49-F238E27FC236}">
                  <a16:creationId xmlns:a16="http://schemas.microsoft.com/office/drawing/2014/main" id="{677E57F8-0446-4A12-AC16-8B77D0BB2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63C275-98D7-49E5-9D17-168B68612392}"/>
              </a:ext>
            </a:extLst>
          </p:cNvPr>
          <p:cNvGrpSpPr/>
          <p:nvPr/>
        </p:nvGrpSpPr>
        <p:grpSpPr>
          <a:xfrm>
            <a:off x="11193045" y="1234874"/>
            <a:ext cx="252952" cy="252952"/>
            <a:chOff x="5567964" y="1871679"/>
            <a:chExt cx="377018" cy="37701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CF5575-0545-4A7E-B317-5B64E1BFDD77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10C4E794-977B-4A85-B015-98801F9D9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EA2C5A-1342-47AA-A5F8-FE87ABBE1A91}"/>
              </a:ext>
            </a:extLst>
          </p:cNvPr>
          <p:cNvGrpSpPr/>
          <p:nvPr/>
        </p:nvGrpSpPr>
        <p:grpSpPr>
          <a:xfrm>
            <a:off x="10154960" y="408082"/>
            <a:ext cx="252952" cy="252952"/>
            <a:chOff x="5567964" y="1871679"/>
            <a:chExt cx="377018" cy="3770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A96CB3-FC52-4138-8A94-58610FD7EF0A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0" name="Graphic 39" descr="List">
              <a:extLst>
                <a:ext uri="{FF2B5EF4-FFF2-40B4-BE49-F238E27FC236}">
                  <a16:creationId xmlns:a16="http://schemas.microsoft.com/office/drawing/2014/main" id="{BA78ACE5-9A72-437D-A910-150186C4A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7B0101-657F-4DD1-85FA-1E9E8A8F6910}"/>
              </a:ext>
            </a:extLst>
          </p:cNvPr>
          <p:cNvGrpSpPr/>
          <p:nvPr/>
        </p:nvGrpSpPr>
        <p:grpSpPr>
          <a:xfrm>
            <a:off x="10200968" y="457212"/>
            <a:ext cx="252952" cy="252952"/>
            <a:chOff x="5567964" y="1871679"/>
            <a:chExt cx="377018" cy="37701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6A0DDAB-97B6-4C09-A880-5F429AD2305F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3" name="Graphic 42" descr="List">
              <a:extLst>
                <a:ext uri="{FF2B5EF4-FFF2-40B4-BE49-F238E27FC236}">
                  <a16:creationId xmlns:a16="http://schemas.microsoft.com/office/drawing/2014/main" id="{9AF465DB-0861-41BB-BE5D-80B232FE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25DD22-CD58-49CD-96EC-2F54AA52A23C}"/>
              </a:ext>
            </a:extLst>
          </p:cNvPr>
          <p:cNvGrpSpPr/>
          <p:nvPr/>
        </p:nvGrpSpPr>
        <p:grpSpPr>
          <a:xfrm>
            <a:off x="10244609" y="507115"/>
            <a:ext cx="252952" cy="252952"/>
            <a:chOff x="5567964" y="1871679"/>
            <a:chExt cx="377018" cy="3770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298508-5C0F-433A-A1F4-00E7415AD1B4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6" name="Graphic 45" descr="List">
              <a:extLst>
                <a:ext uri="{FF2B5EF4-FFF2-40B4-BE49-F238E27FC236}">
                  <a16:creationId xmlns:a16="http://schemas.microsoft.com/office/drawing/2014/main" id="{37C7BCF4-9E08-44A1-92A3-9673FC578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9492E87-2E07-4CDE-876E-D4D12810EC68}"/>
              </a:ext>
            </a:extLst>
          </p:cNvPr>
          <p:cNvSpPr/>
          <p:nvPr/>
        </p:nvSpPr>
        <p:spPr>
          <a:xfrm>
            <a:off x="10803666" y="427908"/>
            <a:ext cx="552682" cy="343531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Oracle</a:t>
            </a:r>
          </a:p>
        </p:txBody>
      </p:sp>
      <p:sp>
        <p:nvSpPr>
          <p:cNvPr id="48" name="Arrow: Left 47">
            <a:extLst>
              <a:ext uri="{FF2B5EF4-FFF2-40B4-BE49-F238E27FC236}">
                <a16:creationId xmlns:a16="http://schemas.microsoft.com/office/drawing/2014/main" id="{33761B19-3CE9-45B7-8406-F0422AC5D7D6}"/>
              </a:ext>
            </a:extLst>
          </p:cNvPr>
          <p:cNvSpPr/>
          <p:nvPr/>
        </p:nvSpPr>
        <p:spPr>
          <a:xfrm rot="16200000">
            <a:off x="9034751" y="857190"/>
            <a:ext cx="544027" cy="7736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8102E29C-FE2B-4550-84FE-47D87E6F51B4}"/>
              </a:ext>
            </a:extLst>
          </p:cNvPr>
          <p:cNvSpPr/>
          <p:nvPr/>
        </p:nvSpPr>
        <p:spPr>
          <a:xfrm rot="10800000">
            <a:off x="11368694" y="533874"/>
            <a:ext cx="140306" cy="101491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D4533DCF-40AC-4F86-BA8A-A619568F9B30}"/>
              </a:ext>
            </a:extLst>
          </p:cNvPr>
          <p:cNvSpPr/>
          <p:nvPr/>
        </p:nvSpPr>
        <p:spPr>
          <a:xfrm>
            <a:off x="11521699" y="431775"/>
            <a:ext cx="498026" cy="311655"/>
          </a:xfrm>
          <a:prstGeom prst="flowChartDecision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DE870526-812B-4D0B-9D9B-E0CBC42DD735}"/>
              </a:ext>
            </a:extLst>
          </p:cNvPr>
          <p:cNvSpPr/>
          <p:nvPr/>
        </p:nvSpPr>
        <p:spPr>
          <a:xfrm rot="10800000">
            <a:off x="10492167" y="531602"/>
            <a:ext cx="268666" cy="9225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AA0408-DC6A-4110-8080-A60ADE9ADA65}"/>
              </a:ext>
            </a:extLst>
          </p:cNvPr>
          <p:cNvSpPr txBox="1"/>
          <p:nvPr/>
        </p:nvSpPr>
        <p:spPr>
          <a:xfrm>
            <a:off x="11515350" y="487574"/>
            <a:ext cx="4948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Stability</a:t>
            </a:r>
          </a:p>
        </p:txBody>
      </p:sp>
      <p:pic>
        <p:nvPicPr>
          <p:cNvPr id="53" name="Content Placeholder 54" descr="User">
            <a:extLst>
              <a:ext uri="{FF2B5EF4-FFF2-40B4-BE49-F238E27FC236}">
                <a16:creationId xmlns:a16="http://schemas.microsoft.com/office/drawing/2014/main" id="{8B8A91AF-53ED-4223-A530-8F2E943C7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551" y="2234629"/>
            <a:ext cx="914400" cy="914400"/>
          </a:xfrm>
          <a:prstGeom prst="rect">
            <a:avLst/>
          </a:prstGeom>
        </p:spPr>
      </p:pic>
      <p:pic>
        <p:nvPicPr>
          <p:cNvPr id="54" name="Graphic 53" descr="Film reel">
            <a:extLst>
              <a:ext uri="{FF2B5EF4-FFF2-40B4-BE49-F238E27FC236}">
                <a16:creationId xmlns:a16="http://schemas.microsoft.com/office/drawing/2014/main" id="{6469A95C-373B-46B1-9146-4562DCCEB1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5874" y="2234629"/>
            <a:ext cx="914400" cy="914400"/>
          </a:xfrm>
          <a:prstGeom prst="rect">
            <a:avLst/>
          </a:prstGeom>
        </p:spPr>
      </p:pic>
      <p:pic>
        <p:nvPicPr>
          <p:cNvPr id="55" name="Graphic 54" descr="Thumbs Up Sign">
            <a:extLst>
              <a:ext uri="{FF2B5EF4-FFF2-40B4-BE49-F238E27FC236}">
                <a16:creationId xmlns:a16="http://schemas.microsoft.com/office/drawing/2014/main" id="{4325DF2C-B9B7-4A8D-A85F-917C84526B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68392" y="2234629"/>
            <a:ext cx="914400" cy="914400"/>
          </a:xfrm>
          <a:prstGeom prst="rect">
            <a:avLst/>
          </a:prstGeom>
        </p:spPr>
      </p:pic>
      <p:pic>
        <p:nvPicPr>
          <p:cNvPr id="56" name="Graphic 55" descr="Drama">
            <a:extLst>
              <a:ext uri="{FF2B5EF4-FFF2-40B4-BE49-F238E27FC236}">
                <a16:creationId xmlns:a16="http://schemas.microsoft.com/office/drawing/2014/main" id="{5D6A758F-825B-4C98-9666-F94FD60438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86305" y="2234629"/>
            <a:ext cx="914400" cy="914400"/>
          </a:xfrm>
          <a:prstGeom prst="rect">
            <a:avLst/>
          </a:prstGeom>
        </p:spPr>
      </p:pic>
      <p:pic>
        <p:nvPicPr>
          <p:cNvPr id="62" name="Graphic 61" descr="Add">
            <a:extLst>
              <a:ext uri="{FF2B5EF4-FFF2-40B4-BE49-F238E27FC236}">
                <a16:creationId xmlns:a16="http://schemas.microsoft.com/office/drawing/2014/main" id="{61D88C97-C7B1-4FF1-AB04-6FDC9556C05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500751" y="2748971"/>
            <a:ext cx="400058" cy="400058"/>
          </a:xfrm>
          <a:prstGeom prst="rect">
            <a:avLst/>
          </a:prstGeom>
        </p:spPr>
      </p:pic>
      <p:pic>
        <p:nvPicPr>
          <p:cNvPr id="72" name="Content Placeholder 54" descr="User">
            <a:extLst>
              <a:ext uri="{FF2B5EF4-FFF2-40B4-BE49-F238E27FC236}">
                <a16:creationId xmlns:a16="http://schemas.microsoft.com/office/drawing/2014/main" id="{6510B8D7-22C7-4E3F-A1C7-E1153DD754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551" y="3206171"/>
            <a:ext cx="914400" cy="914400"/>
          </a:xfrm>
          <a:prstGeom prst="rect">
            <a:avLst/>
          </a:prstGeom>
        </p:spPr>
      </p:pic>
      <p:pic>
        <p:nvPicPr>
          <p:cNvPr id="73" name="Content Placeholder 54" descr="User">
            <a:extLst>
              <a:ext uri="{FF2B5EF4-FFF2-40B4-BE49-F238E27FC236}">
                <a16:creationId xmlns:a16="http://schemas.microsoft.com/office/drawing/2014/main" id="{79A404FD-4F43-42AC-A6C9-4E9BCFFB61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43551" y="4177713"/>
            <a:ext cx="914400" cy="914400"/>
          </a:xfrm>
          <a:prstGeom prst="rect">
            <a:avLst/>
          </a:prstGeom>
        </p:spPr>
      </p:pic>
      <p:pic>
        <p:nvPicPr>
          <p:cNvPr id="74" name="Graphic 73" descr="Add">
            <a:extLst>
              <a:ext uri="{FF2B5EF4-FFF2-40B4-BE49-F238E27FC236}">
                <a16:creationId xmlns:a16="http://schemas.microsoft.com/office/drawing/2014/main" id="{BF0A61B4-6954-477C-8498-955846DCFB0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93074" y="2748971"/>
            <a:ext cx="400058" cy="400058"/>
          </a:xfrm>
          <a:prstGeom prst="rect">
            <a:avLst/>
          </a:prstGeom>
        </p:spPr>
      </p:pic>
      <p:pic>
        <p:nvPicPr>
          <p:cNvPr id="75" name="Graphic 74" descr="Add">
            <a:extLst>
              <a:ext uri="{FF2B5EF4-FFF2-40B4-BE49-F238E27FC236}">
                <a16:creationId xmlns:a16="http://schemas.microsoft.com/office/drawing/2014/main" id="{A31183DB-50DA-4C04-AE78-09B894326C5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86363" y="2748971"/>
            <a:ext cx="400058" cy="400058"/>
          </a:xfrm>
          <a:prstGeom prst="rect">
            <a:avLst/>
          </a:prstGeom>
        </p:spPr>
      </p:pic>
      <p:pic>
        <p:nvPicPr>
          <p:cNvPr id="76" name="Graphic 75" descr="Add">
            <a:extLst>
              <a:ext uri="{FF2B5EF4-FFF2-40B4-BE49-F238E27FC236}">
                <a16:creationId xmlns:a16="http://schemas.microsoft.com/office/drawing/2014/main" id="{DF01E688-90AD-481E-A998-A4755CD3B76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25592" y="2748971"/>
            <a:ext cx="400058" cy="400058"/>
          </a:xfrm>
          <a:prstGeom prst="rect">
            <a:avLst/>
          </a:prstGeom>
        </p:spPr>
      </p:pic>
      <p:pic>
        <p:nvPicPr>
          <p:cNvPr id="64" name="Graphic 63" descr="Close">
            <a:extLst>
              <a:ext uri="{FF2B5EF4-FFF2-40B4-BE49-F238E27FC236}">
                <a16:creationId xmlns:a16="http://schemas.microsoft.com/office/drawing/2014/main" id="{5AD0A519-D188-494E-B39E-EC214CC621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500751" y="3720513"/>
            <a:ext cx="400058" cy="400058"/>
          </a:xfrm>
          <a:prstGeom prst="rect">
            <a:avLst/>
          </a:prstGeom>
        </p:spPr>
      </p:pic>
      <p:pic>
        <p:nvPicPr>
          <p:cNvPr id="66" name="Graphic 65" descr="Repeat">
            <a:extLst>
              <a:ext uri="{FF2B5EF4-FFF2-40B4-BE49-F238E27FC236}">
                <a16:creationId xmlns:a16="http://schemas.microsoft.com/office/drawing/2014/main" id="{EBEF6D52-0D84-4958-9DB7-9A57069604F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500751" y="4692055"/>
            <a:ext cx="400058" cy="400058"/>
          </a:xfrm>
          <a:prstGeom prst="rect">
            <a:avLst/>
          </a:prstGeom>
        </p:spPr>
      </p:pic>
      <p:pic>
        <p:nvPicPr>
          <p:cNvPr id="81" name="Graphic 80" descr="Film reel">
            <a:extLst>
              <a:ext uri="{FF2B5EF4-FFF2-40B4-BE49-F238E27FC236}">
                <a16:creationId xmlns:a16="http://schemas.microsoft.com/office/drawing/2014/main" id="{FA9FD2A0-469A-4ADE-B6EF-2A9E8A0003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09680" y="3206171"/>
            <a:ext cx="914400" cy="914400"/>
          </a:xfrm>
          <a:prstGeom prst="rect">
            <a:avLst/>
          </a:prstGeom>
        </p:spPr>
      </p:pic>
      <p:pic>
        <p:nvPicPr>
          <p:cNvPr id="82" name="Graphic 81" descr="Thumbs Up Sign">
            <a:extLst>
              <a:ext uri="{FF2B5EF4-FFF2-40B4-BE49-F238E27FC236}">
                <a16:creationId xmlns:a16="http://schemas.microsoft.com/office/drawing/2014/main" id="{88CFC423-60F1-4806-A27A-DB118863206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342198" y="3206171"/>
            <a:ext cx="914400" cy="914400"/>
          </a:xfrm>
          <a:prstGeom prst="rect">
            <a:avLst/>
          </a:prstGeom>
        </p:spPr>
      </p:pic>
      <p:pic>
        <p:nvPicPr>
          <p:cNvPr id="83" name="Graphic 82" descr="Drama">
            <a:extLst>
              <a:ext uri="{FF2B5EF4-FFF2-40B4-BE49-F238E27FC236}">
                <a16:creationId xmlns:a16="http://schemas.microsoft.com/office/drawing/2014/main" id="{CF906A33-AF54-4DBA-A110-BC71E28FDAE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60111" y="3206171"/>
            <a:ext cx="914400" cy="914400"/>
          </a:xfrm>
          <a:prstGeom prst="rect">
            <a:avLst/>
          </a:prstGeom>
        </p:spPr>
      </p:pic>
      <p:pic>
        <p:nvPicPr>
          <p:cNvPr id="87" name="Graphic 86" descr="Film reel">
            <a:extLst>
              <a:ext uri="{FF2B5EF4-FFF2-40B4-BE49-F238E27FC236}">
                <a16:creationId xmlns:a16="http://schemas.microsoft.com/office/drawing/2014/main" id="{4D563B9A-9EB9-4ABD-A04A-F60C933A833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109680" y="4177713"/>
            <a:ext cx="914400" cy="914400"/>
          </a:xfrm>
          <a:prstGeom prst="rect">
            <a:avLst/>
          </a:prstGeom>
        </p:spPr>
      </p:pic>
      <p:pic>
        <p:nvPicPr>
          <p:cNvPr id="88" name="Graphic 87" descr="Thumbs Up Sign">
            <a:extLst>
              <a:ext uri="{FF2B5EF4-FFF2-40B4-BE49-F238E27FC236}">
                <a16:creationId xmlns:a16="http://schemas.microsoft.com/office/drawing/2014/main" id="{41CBEACB-F7AD-4CD9-BD9F-97BB0AC9A2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7342198" y="4177713"/>
            <a:ext cx="914400" cy="914400"/>
          </a:xfrm>
          <a:prstGeom prst="rect">
            <a:avLst/>
          </a:prstGeom>
        </p:spPr>
      </p:pic>
      <p:pic>
        <p:nvPicPr>
          <p:cNvPr id="89" name="Graphic 88" descr="Drama">
            <a:extLst>
              <a:ext uri="{FF2B5EF4-FFF2-40B4-BE49-F238E27FC236}">
                <a16:creationId xmlns:a16="http://schemas.microsoft.com/office/drawing/2014/main" id="{01E5BF31-B7F7-4C42-A81C-A52989ACFBD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260111" y="4177713"/>
            <a:ext cx="914400" cy="914400"/>
          </a:xfrm>
          <a:prstGeom prst="rect">
            <a:avLst/>
          </a:prstGeom>
        </p:spPr>
      </p:pic>
      <p:pic>
        <p:nvPicPr>
          <p:cNvPr id="93" name="Graphic 92" descr="Close">
            <a:extLst>
              <a:ext uri="{FF2B5EF4-FFF2-40B4-BE49-F238E27FC236}">
                <a16:creationId xmlns:a16="http://schemas.microsoft.com/office/drawing/2014/main" id="{D5A31EDC-2846-49A0-9C06-6CCE87BBA4E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93073" y="3720513"/>
            <a:ext cx="400058" cy="400058"/>
          </a:xfrm>
          <a:prstGeom prst="rect">
            <a:avLst/>
          </a:prstGeom>
        </p:spPr>
      </p:pic>
      <p:pic>
        <p:nvPicPr>
          <p:cNvPr id="94" name="Graphic 93" descr="Close">
            <a:extLst>
              <a:ext uri="{FF2B5EF4-FFF2-40B4-BE49-F238E27FC236}">
                <a16:creationId xmlns:a16="http://schemas.microsoft.com/office/drawing/2014/main" id="{64113A98-24A9-48FA-A74A-13D2D7A54EDA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6686363" y="3720513"/>
            <a:ext cx="400058" cy="400058"/>
          </a:xfrm>
          <a:prstGeom prst="rect">
            <a:avLst/>
          </a:prstGeom>
        </p:spPr>
      </p:pic>
      <p:pic>
        <p:nvPicPr>
          <p:cNvPr id="95" name="Graphic 94" descr="Close">
            <a:extLst>
              <a:ext uri="{FF2B5EF4-FFF2-40B4-BE49-F238E27FC236}">
                <a16:creationId xmlns:a16="http://schemas.microsoft.com/office/drawing/2014/main" id="{00E4E458-888B-49C2-B3F7-17409DF552D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825592" y="3715398"/>
            <a:ext cx="400058" cy="400058"/>
          </a:xfrm>
          <a:prstGeom prst="rect">
            <a:avLst/>
          </a:prstGeom>
        </p:spPr>
      </p:pic>
      <p:pic>
        <p:nvPicPr>
          <p:cNvPr id="96" name="Graphic 95" descr="Repeat">
            <a:extLst>
              <a:ext uri="{FF2B5EF4-FFF2-40B4-BE49-F238E27FC236}">
                <a16:creationId xmlns:a16="http://schemas.microsoft.com/office/drawing/2014/main" id="{F8ACFC0F-233D-40EB-A914-E742E37C4BA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593073" y="4692055"/>
            <a:ext cx="400058" cy="400058"/>
          </a:xfrm>
          <a:prstGeom prst="rect">
            <a:avLst/>
          </a:prstGeom>
        </p:spPr>
      </p:pic>
      <p:pic>
        <p:nvPicPr>
          <p:cNvPr id="97" name="Graphic 96" descr="Repeat">
            <a:extLst>
              <a:ext uri="{FF2B5EF4-FFF2-40B4-BE49-F238E27FC236}">
                <a16:creationId xmlns:a16="http://schemas.microsoft.com/office/drawing/2014/main" id="{2B979A18-7401-4705-8DBD-51782C62ECB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717311" y="4692055"/>
            <a:ext cx="400058" cy="400058"/>
          </a:xfrm>
          <a:prstGeom prst="rect">
            <a:avLst/>
          </a:prstGeom>
        </p:spPr>
      </p:pic>
      <p:pic>
        <p:nvPicPr>
          <p:cNvPr id="98" name="Graphic 97" descr="Repeat">
            <a:extLst>
              <a:ext uri="{FF2B5EF4-FFF2-40B4-BE49-F238E27FC236}">
                <a16:creationId xmlns:a16="http://schemas.microsoft.com/office/drawing/2014/main" id="{889A0ED3-3EDB-4DFB-A400-35C5BF9B07D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825592" y="4692055"/>
            <a:ext cx="400058" cy="40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94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3B469-C24A-47D1-BCC6-8963C478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Fuzzing Datasets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025AEB-D705-485F-8B72-BAAE9361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15</a:t>
            </a:fld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78392DE-C569-4EEA-90F2-7FFFE7E3D637}"/>
              </a:ext>
            </a:extLst>
          </p:cNvPr>
          <p:cNvSpPr/>
          <p:nvPr/>
        </p:nvSpPr>
        <p:spPr>
          <a:xfrm>
            <a:off x="9165586" y="384224"/>
            <a:ext cx="2259651" cy="1187400"/>
          </a:xfrm>
          <a:custGeom>
            <a:avLst/>
            <a:gdLst>
              <a:gd name="connsiteX0" fmla="*/ 0 w 7331529"/>
              <a:gd name="connsiteY0" fmla="*/ 1349829 h 3761014"/>
              <a:gd name="connsiteX1" fmla="*/ 5099957 w 7331529"/>
              <a:gd name="connsiteY1" fmla="*/ 1349829 h 3761014"/>
              <a:gd name="connsiteX2" fmla="*/ 5099957 w 7331529"/>
              <a:gd name="connsiteY2" fmla="*/ 0 h 3761014"/>
              <a:gd name="connsiteX3" fmla="*/ 7331529 w 7331529"/>
              <a:gd name="connsiteY3" fmla="*/ 0 h 3761014"/>
              <a:gd name="connsiteX4" fmla="*/ 7331529 w 7331529"/>
              <a:gd name="connsiteY4" fmla="*/ 3761014 h 3761014"/>
              <a:gd name="connsiteX5" fmla="*/ 54429 w 7331529"/>
              <a:gd name="connsiteY5" fmla="*/ 3761014 h 3761014"/>
              <a:gd name="connsiteX6" fmla="*/ 0 w 7331529"/>
              <a:gd name="connsiteY6" fmla="*/ 1349829 h 3761014"/>
              <a:gd name="connsiteX0" fmla="*/ 10886 w 7342415"/>
              <a:gd name="connsiteY0" fmla="*/ 1349829 h 3771900"/>
              <a:gd name="connsiteX1" fmla="*/ 5110843 w 7342415"/>
              <a:gd name="connsiteY1" fmla="*/ 1349829 h 3771900"/>
              <a:gd name="connsiteX2" fmla="*/ 5110843 w 7342415"/>
              <a:gd name="connsiteY2" fmla="*/ 0 h 3771900"/>
              <a:gd name="connsiteX3" fmla="*/ 7342415 w 7342415"/>
              <a:gd name="connsiteY3" fmla="*/ 0 h 3771900"/>
              <a:gd name="connsiteX4" fmla="*/ 7342415 w 7342415"/>
              <a:gd name="connsiteY4" fmla="*/ 3761014 h 3771900"/>
              <a:gd name="connsiteX5" fmla="*/ 0 w 7342415"/>
              <a:gd name="connsiteY5" fmla="*/ 3771900 h 3771900"/>
              <a:gd name="connsiteX6" fmla="*/ 10886 w 7342415"/>
              <a:gd name="connsiteY6" fmla="*/ 1349829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2415" h="3771900">
                <a:moveTo>
                  <a:pt x="10886" y="1349829"/>
                </a:moveTo>
                <a:lnTo>
                  <a:pt x="5110843" y="1349829"/>
                </a:lnTo>
                <a:lnTo>
                  <a:pt x="5110843" y="0"/>
                </a:lnTo>
                <a:lnTo>
                  <a:pt x="7342415" y="0"/>
                </a:lnTo>
                <a:lnTo>
                  <a:pt x="7342415" y="3761014"/>
                </a:lnTo>
                <a:lnTo>
                  <a:pt x="0" y="3771900"/>
                </a:lnTo>
                <a:cubicBezTo>
                  <a:pt x="3629" y="2964543"/>
                  <a:pt x="7257" y="2157186"/>
                  <a:pt x="10886" y="1349829"/>
                </a:cubicBezTo>
                <a:close/>
              </a:path>
            </a:pathLst>
          </a:custGeom>
          <a:solidFill>
            <a:schemeClr val="bg2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CA42D3-FC0A-4945-B133-05D3012FD2E7}"/>
              </a:ext>
            </a:extLst>
          </p:cNvPr>
          <p:cNvSpPr/>
          <p:nvPr/>
        </p:nvSpPr>
        <p:spPr>
          <a:xfrm>
            <a:off x="9180604" y="355124"/>
            <a:ext cx="890593" cy="43155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562277-CB41-47C1-B842-D2DB5D9F0932}"/>
              </a:ext>
            </a:extLst>
          </p:cNvPr>
          <p:cNvGrpSpPr/>
          <p:nvPr/>
        </p:nvGrpSpPr>
        <p:grpSpPr>
          <a:xfrm>
            <a:off x="9207949" y="399458"/>
            <a:ext cx="835902" cy="208976"/>
            <a:chOff x="253305" y="4981713"/>
            <a:chExt cx="4089295" cy="102232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BA72B09-F096-4504-B7C3-6211EB3773AB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6FE7108-46DB-4964-8D0E-B0089EF79196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D367783-A25F-4380-80B1-3473865F1AC0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</a:t>
              </a:r>
              <a:endParaRPr lang="en-US" sz="1100" kern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07218F3-4A4B-4F66-9668-4B0FAB81EBFB}"/>
              </a:ext>
            </a:extLst>
          </p:cNvPr>
          <p:cNvSpPr txBox="1"/>
          <p:nvPr/>
        </p:nvSpPr>
        <p:spPr>
          <a:xfrm>
            <a:off x="9180604" y="614862"/>
            <a:ext cx="8905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4CD052A-7AC1-4E3A-B5DD-4A7977B775F1}"/>
              </a:ext>
            </a:extLst>
          </p:cNvPr>
          <p:cNvSpPr/>
          <p:nvPr/>
        </p:nvSpPr>
        <p:spPr>
          <a:xfrm>
            <a:off x="10113089" y="531603"/>
            <a:ext cx="73838" cy="86376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19946E-0BB6-4B62-A6B8-E977037B0932}"/>
              </a:ext>
            </a:extLst>
          </p:cNvPr>
          <p:cNvSpPr txBox="1"/>
          <p:nvPr/>
        </p:nvSpPr>
        <p:spPr>
          <a:xfrm>
            <a:off x="9250980" y="371257"/>
            <a:ext cx="255129" cy="2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EB28B4-774C-44BC-BE0F-E2129AFE117E}"/>
              </a:ext>
            </a:extLst>
          </p:cNvPr>
          <p:cNvSpPr/>
          <p:nvPr/>
        </p:nvSpPr>
        <p:spPr>
          <a:xfrm>
            <a:off x="9545287" y="873005"/>
            <a:ext cx="786548" cy="207898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Infer Influence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29D-21A2-41CE-ADD1-D8FE3D6F0409}"/>
              </a:ext>
            </a:extLst>
          </p:cNvPr>
          <p:cNvSpPr/>
          <p:nvPr/>
        </p:nvSpPr>
        <p:spPr>
          <a:xfrm>
            <a:off x="9189177" y="1190508"/>
            <a:ext cx="786548" cy="207898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Fuzz Dataset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F09E707-3B78-4A09-BF53-194717FA1ED0}"/>
              </a:ext>
            </a:extLst>
          </p:cNvPr>
          <p:cNvSpPr/>
          <p:nvPr/>
        </p:nvSpPr>
        <p:spPr>
          <a:xfrm>
            <a:off x="10506587" y="893192"/>
            <a:ext cx="242654" cy="171271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06276731-28C7-4D8F-AF0E-F1BA24297AD5}"/>
              </a:ext>
            </a:extLst>
          </p:cNvPr>
          <p:cNvSpPr/>
          <p:nvPr/>
        </p:nvSpPr>
        <p:spPr>
          <a:xfrm>
            <a:off x="10353909" y="936840"/>
            <a:ext cx="124033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238666A0-C128-45E3-875C-53522E8B62A3}"/>
              </a:ext>
            </a:extLst>
          </p:cNvPr>
          <p:cNvSpPr/>
          <p:nvPr/>
        </p:nvSpPr>
        <p:spPr>
          <a:xfrm rot="10800000">
            <a:off x="9336088" y="951218"/>
            <a:ext cx="187125" cy="7720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E0A0AFE6-35C8-4093-BE1B-A78C0CDFDCEF}"/>
              </a:ext>
            </a:extLst>
          </p:cNvPr>
          <p:cNvSpPr/>
          <p:nvPr/>
        </p:nvSpPr>
        <p:spPr>
          <a:xfrm rot="10800000">
            <a:off x="9998715" y="1248663"/>
            <a:ext cx="85509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60DBCABB-158A-4C2C-8C22-A7F8FFDDA58F}"/>
              </a:ext>
            </a:extLst>
          </p:cNvPr>
          <p:cNvSpPr/>
          <p:nvPr/>
        </p:nvSpPr>
        <p:spPr>
          <a:xfrm rot="16200000">
            <a:off x="10232132" y="779465"/>
            <a:ext cx="90614" cy="77365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DE85E54D-672D-4600-973B-3D3037B52236}"/>
              </a:ext>
            </a:extLst>
          </p:cNvPr>
          <p:cNvSpPr/>
          <p:nvPr/>
        </p:nvSpPr>
        <p:spPr>
          <a:xfrm rot="5400000">
            <a:off x="11049325" y="912154"/>
            <a:ext cx="352158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2F890-2616-4271-B94F-8D54C7E08D28}"/>
              </a:ext>
            </a:extLst>
          </p:cNvPr>
          <p:cNvSpPr/>
          <p:nvPr/>
        </p:nvSpPr>
        <p:spPr>
          <a:xfrm>
            <a:off x="10125535" y="1100385"/>
            <a:ext cx="890593" cy="43155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D791F5-5E01-4164-A229-D577F69212EA}"/>
              </a:ext>
            </a:extLst>
          </p:cNvPr>
          <p:cNvGrpSpPr/>
          <p:nvPr/>
        </p:nvGrpSpPr>
        <p:grpSpPr>
          <a:xfrm>
            <a:off x="10152880" y="1144719"/>
            <a:ext cx="835902" cy="208976"/>
            <a:chOff x="253305" y="4981713"/>
            <a:chExt cx="4089295" cy="102232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9E37FAA-0451-4B90-999A-A5AFA19AF386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09B4E0-D23A-4408-81BF-A0445CE4BF8A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kern="1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B2E0077-101B-4BE3-AD40-92B1E1A017AD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</a:t>
              </a:r>
              <a:endParaRPr lang="en-US" sz="1100" kern="12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7B8FF31-54AA-447A-83B2-884C4D5CD4AA}"/>
              </a:ext>
            </a:extLst>
          </p:cNvPr>
          <p:cNvSpPr txBox="1"/>
          <p:nvPr/>
        </p:nvSpPr>
        <p:spPr>
          <a:xfrm>
            <a:off x="10125535" y="1360123"/>
            <a:ext cx="8905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9069800-946B-4EDC-A3A1-9F98DEB1A174}"/>
              </a:ext>
            </a:extLst>
          </p:cNvPr>
          <p:cNvSpPr/>
          <p:nvPr/>
        </p:nvSpPr>
        <p:spPr>
          <a:xfrm>
            <a:off x="11058020" y="1276864"/>
            <a:ext cx="73838" cy="86376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BD8363-08B0-498D-8DFF-E4A63F4BBAEF}"/>
              </a:ext>
            </a:extLst>
          </p:cNvPr>
          <p:cNvGrpSpPr/>
          <p:nvPr/>
        </p:nvGrpSpPr>
        <p:grpSpPr>
          <a:xfrm>
            <a:off x="11103396" y="1135841"/>
            <a:ext cx="252952" cy="252952"/>
            <a:chOff x="5567964" y="1871679"/>
            <a:chExt cx="377018" cy="37701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8D8945-746B-4137-976F-A96B397C2B35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0" name="Graphic 29" descr="List">
              <a:extLst>
                <a:ext uri="{FF2B5EF4-FFF2-40B4-BE49-F238E27FC236}">
                  <a16:creationId xmlns:a16="http://schemas.microsoft.com/office/drawing/2014/main" id="{6AB14F6D-536D-4A66-BBC3-FAE02891B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2A78DC5-2AFD-469B-A88D-5B287E6BB07E}"/>
              </a:ext>
            </a:extLst>
          </p:cNvPr>
          <p:cNvSpPr txBox="1"/>
          <p:nvPr/>
        </p:nvSpPr>
        <p:spPr>
          <a:xfrm>
            <a:off x="10195535" y="1120545"/>
            <a:ext cx="378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D’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EF6AEC-A1BD-4454-B784-E09C6B37582C}"/>
              </a:ext>
            </a:extLst>
          </p:cNvPr>
          <p:cNvGrpSpPr/>
          <p:nvPr/>
        </p:nvGrpSpPr>
        <p:grpSpPr>
          <a:xfrm>
            <a:off x="11149404" y="1184971"/>
            <a:ext cx="252952" cy="252952"/>
            <a:chOff x="5567964" y="1871679"/>
            <a:chExt cx="377018" cy="37701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7625F0-CBEC-46FE-89AF-3FE1ECCA3920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4" name="Graphic 33" descr="List">
              <a:extLst>
                <a:ext uri="{FF2B5EF4-FFF2-40B4-BE49-F238E27FC236}">
                  <a16:creationId xmlns:a16="http://schemas.microsoft.com/office/drawing/2014/main" id="{677E57F8-0446-4A12-AC16-8B77D0BB28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763C275-98D7-49E5-9D17-168B68612392}"/>
              </a:ext>
            </a:extLst>
          </p:cNvPr>
          <p:cNvGrpSpPr/>
          <p:nvPr/>
        </p:nvGrpSpPr>
        <p:grpSpPr>
          <a:xfrm>
            <a:off x="11193045" y="1234874"/>
            <a:ext cx="252952" cy="252952"/>
            <a:chOff x="5567964" y="1871679"/>
            <a:chExt cx="377018" cy="377018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BCF5575-0545-4A7E-B317-5B64E1BFDD77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7" name="Graphic 36" descr="List">
              <a:extLst>
                <a:ext uri="{FF2B5EF4-FFF2-40B4-BE49-F238E27FC236}">
                  <a16:creationId xmlns:a16="http://schemas.microsoft.com/office/drawing/2014/main" id="{10C4E794-977B-4A85-B015-98801F9D9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0EA2C5A-1342-47AA-A5F8-FE87ABBE1A91}"/>
              </a:ext>
            </a:extLst>
          </p:cNvPr>
          <p:cNvGrpSpPr/>
          <p:nvPr/>
        </p:nvGrpSpPr>
        <p:grpSpPr>
          <a:xfrm>
            <a:off x="10154960" y="408082"/>
            <a:ext cx="252952" cy="252952"/>
            <a:chOff x="5567964" y="1871679"/>
            <a:chExt cx="377018" cy="37701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CA96CB3-FC52-4138-8A94-58610FD7EF0A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0" name="Graphic 39" descr="List">
              <a:extLst>
                <a:ext uri="{FF2B5EF4-FFF2-40B4-BE49-F238E27FC236}">
                  <a16:creationId xmlns:a16="http://schemas.microsoft.com/office/drawing/2014/main" id="{BA78ACE5-9A72-437D-A910-150186C4AF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7B0101-657F-4DD1-85FA-1E9E8A8F6910}"/>
              </a:ext>
            </a:extLst>
          </p:cNvPr>
          <p:cNvGrpSpPr/>
          <p:nvPr/>
        </p:nvGrpSpPr>
        <p:grpSpPr>
          <a:xfrm>
            <a:off x="10200968" y="457212"/>
            <a:ext cx="252952" cy="252952"/>
            <a:chOff x="5567964" y="1871679"/>
            <a:chExt cx="377018" cy="37701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6A0DDAB-97B6-4C09-A880-5F429AD2305F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3" name="Graphic 42" descr="List">
              <a:extLst>
                <a:ext uri="{FF2B5EF4-FFF2-40B4-BE49-F238E27FC236}">
                  <a16:creationId xmlns:a16="http://schemas.microsoft.com/office/drawing/2014/main" id="{9AF465DB-0861-41BB-BE5D-80B232FE5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B25DD22-CD58-49CD-96EC-2F54AA52A23C}"/>
              </a:ext>
            </a:extLst>
          </p:cNvPr>
          <p:cNvGrpSpPr/>
          <p:nvPr/>
        </p:nvGrpSpPr>
        <p:grpSpPr>
          <a:xfrm>
            <a:off x="10244609" y="507115"/>
            <a:ext cx="252952" cy="252952"/>
            <a:chOff x="5567964" y="1871679"/>
            <a:chExt cx="377018" cy="37701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0298508-5C0F-433A-A1F4-00E7415AD1B4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6" name="Graphic 45" descr="List">
              <a:extLst>
                <a:ext uri="{FF2B5EF4-FFF2-40B4-BE49-F238E27FC236}">
                  <a16:creationId xmlns:a16="http://schemas.microsoft.com/office/drawing/2014/main" id="{37C7BCF4-9E08-44A1-92A3-9673FC578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9492E87-2E07-4CDE-876E-D4D12810EC68}"/>
              </a:ext>
            </a:extLst>
          </p:cNvPr>
          <p:cNvSpPr/>
          <p:nvPr/>
        </p:nvSpPr>
        <p:spPr>
          <a:xfrm>
            <a:off x="10803666" y="427908"/>
            <a:ext cx="552682" cy="343531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Oracle</a:t>
            </a:r>
          </a:p>
        </p:txBody>
      </p:sp>
      <p:sp>
        <p:nvSpPr>
          <p:cNvPr id="48" name="Arrow: Left 47">
            <a:extLst>
              <a:ext uri="{FF2B5EF4-FFF2-40B4-BE49-F238E27FC236}">
                <a16:creationId xmlns:a16="http://schemas.microsoft.com/office/drawing/2014/main" id="{33761B19-3CE9-45B7-8406-F0422AC5D7D6}"/>
              </a:ext>
            </a:extLst>
          </p:cNvPr>
          <p:cNvSpPr/>
          <p:nvPr/>
        </p:nvSpPr>
        <p:spPr>
          <a:xfrm rot="16200000">
            <a:off x="9034751" y="857190"/>
            <a:ext cx="544027" cy="7736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8102E29C-FE2B-4550-84FE-47D87E6F51B4}"/>
              </a:ext>
            </a:extLst>
          </p:cNvPr>
          <p:cNvSpPr/>
          <p:nvPr/>
        </p:nvSpPr>
        <p:spPr>
          <a:xfrm rot="10800000">
            <a:off x="11368694" y="533874"/>
            <a:ext cx="140306" cy="101491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D4533DCF-40AC-4F86-BA8A-A619568F9B30}"/>
              </a:ext>
            </a:extLst>
          </p:cNvPr>
          <p:cNvSpPr/>
          <p:nvPr/>
        </p:nvSpPr>
        <p:spPr>
          <a:xfrm>
            <a:off x="11521699" y="431775"/>
            <a:ext cx="498026" cy="311655"/>
          </a:xfrm>
          <a:prstGeom prst="flowChartDecision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DE870526-812B-4D0B-9D9B-E0CBC42DD735}"/>
              </a:ext>
            </a:extLst>
          </p:cNvPr>
          <p:cNvSpPr/>
          <p:nvPr/>
        </p:nvSpPr>
        <p:spPr>
          <a:xfrm rot="10800000">
            <a:off x="10492167" y="531602"/>
            <a:ext cx="268666" cy="9225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6AA0408-DC6A-4110-8080-A60ADE9ADA65}"/>
              </a:ext>
            </a:extLst>
          </p:cNvPr>
          <p:cNvSpPr txBox="1"/>
          <p:nvPr/>
        </p:nvSpPr>
        <p:spPr>
          <a:xfrm>
            <a:off x="11515350" y="487574"/>
            <a:ext cx="4948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Stability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ECC018F-7092-4B28-9D57-AB35AFBE9323}"/>
              </a:ext>
            </a:extLst>
          </p:cNvPr>
          <p:cNvSpPr/>
          <p:nvPr/>
        </p:nvSpPr>
        <p:spPr>
          <a:xfrm>
            <a:off x="838200" y="5131287"/>
            <a:ext cx="9201696" cy="579399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B2F79D1-6CE5-4417-881C-3B78945A3306}"/>
              </a:ext>
            </a:extLst>
          </p:cNvPr>
          <p:cNvSpPr/>
          <p:nvPr/>
        </p:nvSpPr>
        <p:spPr>
          <a:xfrm>
            <a:off x="838201" y="4357988"/>
            <a:ext cx="9201696" cy="579399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10B48F3-FD31-4082-9EA9-830793886B09}"/>
              </a:ext>
            </a:extLst>
          </p:cNvPr>
          <p:cNvSpPr/>
          <p:nvPr/>
        </p:nvSpPr>
        <p:spPr>
          <a:xfrm>
            <a:off x="838201" y="3589903"/>
            <a:ext cx="9201696" cy="579399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5F9F6FD-DC25-408C-B4F0-AEC71833D384}"/>
              </a:ext>
            </a:extLst>
          </p:cNvPr>
          <p:cNvSpPr/>
          <p:nvPr/>
        </p:nvSpPr>
        <p:spPr>
          <a:xfrm>
            <a:off x="8408436" y="2310690"/>
            <a:ext cx="1481642" cy="3595413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2D89742-2F29-4726-950B-CF4B7751FA4D}"/>
              </a:ext>
            </a:extLst>
          </p:cNvPr>
          <p:cNvSpPr/>
          <p:nvPr/>
        </p:nvSpPr>
        <p:spPr>
          <a:xfrm>
            <a:off x="6827229" y="2326415"/>
            <a:ext cx="1481642" cy="3595413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59CE7FFF-B889-469B-8DAE-456E01B48A28}"/>
              </a:ext>
            </a:extLst>
          </p:cNvPr>
          <p:cNvSpPr/>
          <p:nvPr/>
        </p:nvSpPr>
        <p:spPr>
          <a:xfrm>
            <a:off x="5259170" y="2320972"/>
            <a:ext cx="1481642" cy="3595413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D98A478-B3F5-4AEE-9870-1223C4578880}"/>
              </a:ext>
            </a:extLst>
          </p:cNvPr>
          <p:cNvSpPr/>
          <p:nvPr/>
        </p:nvSpPr>
        <p:spPr>
          <a:xfrm>
            <a:off x="3680477" y="2312997"/>
            <a:ext cx="1481642" cy="3595413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0C2F72E-71E9-4586-8BC5-E3B6BD9AC2DC}"/>
              </a:ext>
            </a:extLst>
          </p:cNvPr>
          <p:cNvSpPr/>
          <p:nvPr/>
        </p:nvSpPr>
        <p:spPr>
          <a:xfrm>
            <a:off x="2091632" y="2310690"/>
            <a:ext cx="1481642" cy="3595413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168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D0F9673F-34B3-4A8C-945E-944EB2702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02" y="2491994"/>
            <a:ext cx="609600" cy="914400"/>
          </a:xfrm>
          <a:prstGeom prst="rect">
            <a:avLst/>
          </a:prstGeom>
        </p:spPr>
      </p:pic>
      <p:pic>
        <p:nvPicPr>
          <p:cNvPr id="170" name="Picture 169" descr="A person wearing a costume&#10;&#10;Description automatically generated">
            <a:extLst>
              <a:ext uri="{FF2B5EF4-FFF2-40B4-BE49-F238E27FC236}">
                <a16:creationId xmlns:a16="http://schemas.microsoft.com/office/drawing/2014/main" id="{4674915C-1744-47C1-8B66-B162BF5EAA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59" y="2491994"/>
            <a:ext cx="609600" cy="914400"/>
          </a:xfrm>
          <a:prstGeom prst="rect">
            <a:avLst/>
          </a:prstGeom>
        </p:spPr>
      </p:pic>
      <p:pic>
        <p:nvPicPr>
          <p:cNvPr id="171" name="Picture 170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F5ACD6A3-F471-4252-B8E7-5DBE068047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45" y="2495215"/>
            <a:ext cx="609600" cy="914400"/>
          </a:xfrm>
          <a:prstGeom prst="rect">
            <a:avLst/>
          </a:prstGeom>
        </p:spPr>
      </p:pic>
      <p:pic>
        <p:nvPicPr>
          <p:cNvPr id="172" name="Picture 171" descr="A picture containing person, indoor, woman, looking&#10;&#10;Description automatically generated">
            <a:extLst>
              <a:ext uri="{FF2B5EF4-FFF2-40B4-BE49-F238E27FC236}">
                <a16:creationId xmlns:a16="http://schemas.microsoft.com/office/drawing/2014/main" id="{FF07F559-30E2-45F6-8E14-C2ADF0DCB0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88" y="2495216"/>
            <a:ext cx="609600" cy="914400"/>
          </a:xfrm>
          <a:prstGeom prst="rect">
            <a:avLst/>
          </a:prstGeom>
        </p:spPr>
      </p:pic>
      <p:pic>
        <p:nvPicPr>
          <p:cNvPr id="173" name="Picture 172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E0CF17C4-1704-4F9C-9CE5-118D30605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430" y="2491994"/>
            <a:ext cx="645566" cy="914400"/>
          </a:xfrm>
          <a:prstGeom prst="rect">
            <a:avLst/>
          </a:prstGeom>
        </p:spPr>
      </p:pic>
      <p:pic>
        <p:nvPicPr>
          <p:cNvPr id="174" name="Graphic 173" descr="Star">
            <a:extLst>
              <a:ext uri="{FF2B5EF4-FFF2-40B4-BE49-F238E27FC236}">
                <a16:creationId xmlns:a16="http://schemas.microsoft.com/office/drawing/2014/main" id="{0803E9D2-0987-4E6B-94E4-8ACF2A7C7B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694212" y="3725419"/>
            <a:ext cx="283028" cy="283028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BC93CFE8-9007-4C76-BC7B-189C4C857CFF}"/>
              </a:ext>
            </a:extLst>
          </p:cNvPr>
          <p:cNvSpPr txBox="1"/>
          <p:nvPr/>
        </p:nvSpPr>
        <p:spPr>
          <a:xfrm>
            <a:off x="386442" y="3717799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Alice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41F2CBF-4B3E-4970-A6B9-8A5716A4ABCD}"/>
              </a:ext>
            </a:extLst>
          </p:cNvPr>
          <p:cNvSpPr txBox="1"/>
          <p:nvPr/>
        </p:nvSpPr>
        <p:spPr>
          <a:xfrm>
            <a:off x="386441" y="448548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Bob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56ACCBC-A050-47C6-8173-E39A80F43727}"/>
              </a:ext>
            </a:extLst>
          </p:cNvPr>
          <p:cNvSpPr txBox="1"/>
          <p:nvPr/>
        </p:nvSpPr>
        <p:spPr>
          <a:xfrm>
            <a:off x="386440" y="5253161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Carol</a:t>
            </a:r>
          </a:p>
        </p:txBody>
      </p:sp>
      <p:pic>
        <p:nvPicPr>
          <p:cNvPr id="178" name="Graphic 177" descr="Star">
            <a:extLst>
              <a:ext uri="{FF2B5EF4-FFF2-40B4-BE49-F238E27FC236}">
                <a16:creationId xmlns:a16="http://schemas.microsoft.com/office/drawing/2014/main" id="{D971AED7-13FC-466B-B536-F2AE3AC4DC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65267" y="3725419"/>
            <a:ext cx="283028" cy="283028"/>
          </a:xfrm>
          <a:prstGeom prst="rect">
            <a:avLst/>
          </a:prstGeom>
        </p:spPr>
      </p:pic>
      <p:pic>
        <p:nvPicPr>
          <p:cNvPr id="179" name="Graphic 178" descr="Star">
            <a:extLst>
              <a:ext uri="{FF2B5EF4-FFF2-40B4-BE49-F238E27FC236}">
                <a16:creationId xmlns:a16="http://schemas.microsoft.com/office/drawing/2014/main" id="{E8F845D1-0B92-4024-ACE1-7E178CAAF0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17171" y="3725419"/>
            <a:ext cx="283028" cy="283028"/>
          </a:xfrm>
          <a:prstGeom prst="rect">
            <a:avLst/>
          </a:prstGeom>
        </p:spPr>
      </p:pic>
      <p:pic>
        <p:nvPicPr>
          <p:cNvPr id="180" name="Graphic 179" descr="Star">
            <a:extLst>
              <a:ext uri="{FF2B5EF4-FFF2-40B4-BE49-F238E27FC236}">
                <a16:creationId xmlns:a16="http://schemas.microsoft.com/office/drawing/2014/main" id="{16B76456-3FBA-4DFE-AC32-3BF14D1715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52103" y="3725202"/>
            <a:ext cx="283028" cy="283028"/>
          </a:xfrm>
          <a:prstGeom prst="rect">
            <a:avLst/>
          </a:prstGeom>
        </p:spPr>
      </p:pic>
      <p:pic>
        <p:nvPicPr>
          <p:cNvPr id="181" name="Graphic 180" descr="Star">
            <a:extLst>
              <a:ext uri="{FF2B5EF4-FFF2-40B4-BE49-F238E27FC236}">
                <a16:creationId xmlns:a16="http://schemas.microsoft.com/office/drawing/2014/main" id="{FF21D0EC-D354-4E76-866E-1956EEC9AD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36321" y="3725650"/>
            <a:ext cx="283028" cy="283028"/>
          </a:xfrm>
          <a:prstGeom prst="rect">
            <a:avLst/>
          </a:prstGeom>
        </p:spPr>
      </p:pic>
      <p:pic>
        <p:nvPicPr>
          <p:cNvPr id="182" name="Graphic 181" descr="Star">
            <a:extLst>
              <a:ext uri="{FF2B5EF4-FFF2-40B4-BE49-F238E27FC236}">
                <a16:creationId xmlns:a16="http://schemas.microsoft.com/office/drawing/2014/main" id="{6C98A920-6555-410A-8BB1-963B2C88C3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68482" y="4486875"/>
            <a:ext cx="283028" cy="283028"/>
          </a:xfrm>
          <a:prstGeom prst="rect">
            <a:avLst/>
          </a:prstGeom>
        </p:spPr>
      </p:pic>
      <p:pic>
        <p:nvPicPr>
          <p:cNvPr id="183" name="Graphic 182" descr="Star">
            <a:extLst>
              <a:ext uri="{FF2B5EF4-FFF2-40B4-BE49-F238E27FC236}">
                <a16:creationId xmlns:a16="http://schemas.microsoft.com/office/drawing/2014/main" id="{ACED3DB6-8177-476E-A0F5-7821B633DD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9537" y="4485480"/>
            <a:ext cx="283028" cy="283028"/>
          </a:xfrm>
          <a:prstGeom prst="rect">
            <a:avLst/>
          </a:prstGeom>
        </p:spPr>
      </p:pic>
      <p:pic>
        <p:nvPicPr>
          <p:cNvPr id="184" name="Graphic 183" descr="Star">
            <a:extLst>
              <a:ext uri="{FF2B5EF4-FFF2-40B4-BE49-F238E27FC236}">
                <a16:creationId xmlns:a16="http://schemas.microsoft.com/office/drawing/2014/main" id="{B56BFD68-4146-4A04-9906-D412FAA7BA7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297971" y="4492080"/>
            <a:ext cx="283028" cy="283028"/>
          </a:xfrm>
          <a:prstGeom prst="rect">
            <a:avLst/>
          </a:prstGeom>
        </p:spPr>
      </p:pic>
      <p:pic>
        <p:nvPicPr>
          <p:cNvPr id="185" name="Graphic 184" descr="Star">
            <a:extLst>
              <a:ext uri="{FF2B5EF4-FFF2-40B4-BE49-F238E27FC236}">
                <a16:creationId xmlns:a16="http://schemas.microsoft.com/office/drawing/2014/main" id="{E9BA11E8-FABF-4709-B155-320EC0CA7C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110048" y="4485480"/>
            <a:ext cx="283028" cy="283028"/>
          </a:xfrm>
          <a:prstGeom prst="rect">
            <a:avLst/>
          </a:prstGeom>
        </p:spPr>
      </p:pic>
      <p:pic>
        <p:nvPicPr>
          <p:cNvPr id="186" name="Graphic 185" descr="Star">
            <a:extLst>
              <a:ext uri="{FF2B5EF4-FFF2-40B4-BE49-F238E27FC236}">
                <a16:creationId xmlns:a16="http://schemas.microsoft.com/office/drawing/2014/main" id="{12A0D3B9-BC10-441F-948B-18A54E2B8E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71837" y="4489290"/>
            <a:ext cx="283028" cy="283028"/>
          </a:xfrm>
          <a:prstGeom prst="rect">
            <a:avLst/>
          </a:prstGeom>
        </p:spPr>
      </p:pic>
      <p:pic>
        <p:nvPicPr>
          <p:cNvPr id="187" name="Graphic 186" descr="Star">
            <a:extLst>
              <a:ext uri="{FF2B5EF4-FFF2-40B4-BE49-F238E27FC236}">
                <a16:creationId xmlns:a16="http://schemas.microsoft.com/office/drawing/2014/main" id="{0C801E22-CEB0-4C16-90C8-1656A922E1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42444" y="4490488"/>
            <a:ext cx="283028" cy="283028"/>
          </a:xfrm>
          <a:prstGeom prst="rect">
            <a:avLst/>
          </a:prstGeom>
        </p:spPr>
      </p:pic>
      <p:pic>
        <p:nvPicPr>
          <p:cNvPr id="188" name="Graphic 187" descr="Star">
            <a:extLst>
              <a:ext uri="{FF2B5EF4-FFF2-40B4-BE49-F238E27FC236}">
                <a16:creationId xmlns:a16="http://schemas.microsoft.com/office/drawing/2014/main" id="{00D709FC-12C1-414D-B1C2-6E6D8511FF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77642" y="3716187"/>
            <a:ext cx="283028" cy="283028"/>
          </a:xfrm>
          <a:prstGeom prst="rect">
            <a:avLst/>
          </a:prstGeom>
        </p:spPr>
      </p:pic>
      <p:pic>
        <p:nvPicPr>
          <p:cNvPr id="189" name="Graphic 188" descr="Star">
            <a:extLst>
              <a:ext uri="{FF2B5EF4-FFF2-40B4-BE49-F238E27FC236}">
                <a16:creationId xmlns:a16="http://schemas.microsoft.com/office/drawing/2014/main" id="{EA74E0FC-D882-4034-8040-4FDFD30CA30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8697" y="3718602"/>
            <a:ext cx="283028" cy="283028"/>
          </a:xfrm>
          <a:prstGeom prst="rect">
            <a:avLst/>
          </a:prstGeom>
        </p:spPr>
      </p:pic>
      <p:pic>
        <p:nvPicPr>
          <p:cNvPr id="190" name="Graphic 189" descr="Star">
            <a:extLst>
              <a:ext uri="{FF2B5EF4-FFF2-40B4-BE49-F238E27FC236}">
                <a16:creationId xmlns:a16="http://schemas.microsoft.com/office/drawing/2014/main" id="{721A1C77-6FCA-456B-8BF9-59761EC327F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007131" y="3721392"/>
            <a:ext cx="283028" cy="283028"/>
          </a:xfrm>
          <a:prstGeom prst="rect">
            <a:avLst/>
          </a:prstGeom>
        </p:spPr>
      </p:pic>
      <p:pic>
        <p:nvPicPr>
          <p:cNvPr id="191" name="Graphic 190" descr="Star">
            <a:extLst>
              <a:ext uri="{FF2B5EF4-FFF2-40B4-BE49-F238E27FC236}">
                <a16:creationId xmlns:a16="http://schemas.microsoft.com/office/drawing/2014/main" id="{456BA02D-504B-4155-B171-4F2DF42E20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19208" y="3718602"/>
            <a:ext cx="283028" cy="283028"/>
          </a:xfrm>
          <a:prstGeom prst="rect">
            <a:avLst/>
          </a:prstGeom>
        </p:spPr>
      </p:pic>
      <p:pic>
        <p:nvPicPr>
          <p:cNvPr id="192" name="Graphic 191" descr="Star">
            <a:extLst>
              <a:ext uri="{FF2B5EF4-FFF2-40B4-BE49-F238E27FC236}">
                <a16:creationId xmlns:a16="http://schemas.microsoft.com/office/drawing/2014/main" id="{30666F8F-2F8D-4916-8114-A4B49D27E2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90802" y="5257188"/>
            <a:ext cx="283028" cy="283028"/>
          </a:xfrm>
          <a:prstGeom prst="rect">
            <a:avLst/>
          </a:prstGeom>
        </p:spPr>
      </p:pic>
      <p:pic>
        <p:nvPicPr>
          <p:cNvPr id="193" name="Graphic 192" descr="Star">
            <a:extLst>
              <a:ext uri="{FF2B5EF4-FFF2-40B4-BE49-F238E27FC236}">
                <a16:creationId xmlns:a16="http://schemas.microsoft.com/office/drawing/2014/main" id="{904A715D-D037-4407-A542-275B3DEBA4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161857" y="5257188"/>
            <a:ext cx="283028" cy="283028"/>
          </a:xfrm>
          <a:prstGeom prst="rect">
            <a:avLst/>
          </a:prstGeom>
        </p:spPr>
      </p:pic>
      <p:pic>
        <p:nvPicPr>
          <p:cNvPr id="194" name="Graphic 193" descr="Star">
            <a:extLst>
              <a:ext uri="{FF2B5EF4-FFF2-40B4-BE49-F238E27FC236}">
                <a16:creationId xmlns:a16="http://schemas.microsoft.com/office/drawing/2014/main" id="{6D849CCF-5D8A-400D-953D-EE6893EEA6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13761" y="5257188"/>
            <a:ext cx="283028" cy="283028"/>
          </a:xfrm>
          <a:prstGeom prst="rect">
            <a:avLst/>
          </a:prstGeom>
        </p:spPr>
      </p:pic>
      <p:pic>
        <p:nvPicPr>
          <p:cNvPr id="195" name="Graphic 194" descr="Star">
            <a:extLst>
              <a:ext uri="{FF2B5EF4-FFF2-40B4-BE49-F238E27FC236}">
                <a16:creationId xmlns:a16="http://schemas.microsoft.com/office/drawing/2014/main" id="{06650908-597D-4A38-B284-F647591979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48693" y="5256971"/>
            <a:ext cx="283028" cy="283028"/>
          </a:xfrm>
          <a:prstGeom prst="rect">
            <a:avLst/>
          </a:prstGeom>
        </p:spPr>
      </p:pic>
      <p:pic>
        <p:nvPicPr>
          <p:cNvPr id="196" name="Graphic 195" descr="Star">
            <a:extLst>
              <a:ext uri="{FF2B5EF4-FFF2-40B4-BE49-F238E27FC236}">
                <a16:creationId xmlns:a16="http://schemas.microsoft.com/office/drawing/2014/main" id="{B7C2282D-E428-4933-A6AB-A8B34ECD23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32911" y="5257419"/>
            <a:ext cx="283028" cy="283028"/>
          </a:xfrm>
          <a:prstGeom prst="rect">
            <a:avLst/>
          </a:prstGeom>
        </p:spPr>
      </p:pic>
      <p:pic>
        <p:nvPicPr>
          <p:cNvPr id="197" name="Graphic 196" descr="Star">
            <a:extLst>
              <a:ext uri="{FF2B5EF4-FFF2-40B4-BE49-F238E27FC236}">
                <a16:creationId xmlns:a16="http://schemas.microsoft.com/office/drawing/2014/main" id="{1F3AB38A-88DA-43D9-825D-0180F37009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1978" y="5258741"/>
            <a:ext cx="283028" cy="283028"/>
          </a:xfrm>
          <a:prstGeom prst="rect">
            <a:avLst/>
          </a:prstGeom>
        </p:spPr>
      </p:pic>
      <p:pic>
        <p:nvPicPr>
          <p:cNvPr id="198" name="Graphic 197" descr="Star">
            <a:extLst>
              <a:ext uri="{FF2B5EF4-FFF2-40B4-BE49-F238E27FC236}">
                <a16:creationId xmlns:a16="http://schemas.microsoft.com/office/drawing/2014/main" id="{D588F353-4682-4E25-A2A2-9EC53FBC3B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42310" y="3724766"/>
            <a:ext cx="283028" cy="283028"/>
          </a:xfrm>
          <a:prstGeom prst="rect">
            <a:avLst/>
          </a:prstGeom>
        </p:spPr>
      </p:pic>
      <p:pic>
        <p:nvPicPr>
          <p:cNvPr id="199" name="Graphic 198" descr="Star">
            <a:extLst>
              <a:ext uri="{FF2B5EF4-FFF2-40B4-BE49-F238E27FC236}">
                <a16:creationId xmlns:a16="http://schemas.microsoft.com/office/drawing/2014/main" id="{BD7930B2-D956-401F-832F-08D4A0560D6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54937" y="5258741"/>
            <a:ext cx="283028" cy="283028"/>
          </a:xfrm>
          <a:prstGeom prst="rect">
            <a:avLst/>
          </a:prstGeom>
        </p:spPr>
      </p:pic>
      <p:pic>
        <p:nvPicPr>
          <p:cNvPr id="200" name="Graphic 199" descr="Star">
            <a:extLst>
              <a:ext uri="{FF2B5EF4-FFF2-40B4-BE49-F238E27FC236}">
                <a16:creationId xmlns:a16="http://schemas.microsoft.com/office/drawing/2014/main" id="{DCCD6C7C-7C21-4BB4-9D98-D1B52189D6F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5985" y="4489403"/>
            <a:ext cx="283028" cy="283028"/>
          </a:xfrm>
          <a:prstGeom prst="rect">
            <a:avLst/>
          </a:prstGeom>
        </p:spPr>
      </p:pic>
      <p:pic>
        <p:nvPicPr>
          <p:cNvPr id="201" name="Graphic 200" descr="Star">
            <a:extLst>
              <a:ext uri="{FF2B5EF4-FFF2-40B4-BE49-F238E27FC236}">
                <a16:creationId xmlns:a16="http://schemas.microsoft.com/office/drawing/2014/main" id="{76DD68D8-D4AD-41BE-8784-33D2C0C3E06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27040" y="4488008"/>
            <a:ext cx="283028" cy="283028"/>
          </a:xfrm>
          <a:prstGeom prst="rect">
            <a:avLst/>
          </a:prstGeom>
        </p:spPr>
      </p:pic>
      <p:pic>
        <p:nvPicPr>
          <p:cNvPr id="202" name="Graphic 201" descr="Star">
            <a:extLst>
              <a:ext uri="{FF2B5EF4-FFF2-40B4-BE49-F238E27FC236}">
                <a16:creationId xmlns:a16="http://schemas.microsoft.com/office/drawing/2014/main" id="{9EDA850B-14C9-442C-A945-1D42D98EB3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5474" y="4490798"/>
            <a:ext cx="283028" cy="283028"/>
          </a:xfrm>
          <a:prstGeom prst="rect">
            <a:avLst/>
          </a:prstGeom>
        </p:spPr>
      </p:pic>
      <p:pic>
        <p:nvPicPr>
          <p:cNvPr id="203" name="Graphic 202" descr="Star">
            <a:extLst>
              <a:ext uri="{FF2B5EF4-FFF2-40B4-BE49-F238E27FC236}">
                <a16:creationId xmlns:a16="http://schemas.microsoft.com/office/drawing/2014/main" id="{ED8E697C-3B20-40FC-8559-9B788804CE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97551" y="4488008"/>
            <a:ext cx="283028" cy="283028"/>
          </a:xfrm>
          <a:prstGeom prst="rect">
            <a:avLst/>
          </a:prstGeom>
        </p:spPr>
      </p:pic>
      <p:pic>
        <p:nvPicPr>
          <p:cNvPr id="204" name="Graphic 203" descr="Star">
            <a:extLst>
              <a:ext uri="{FF2B5EF4-FFF2-40B4-BE49-F238E27FC236}">
                <a16:creationId xmlns:a16="http://schemas.microsoft.com/office/drawing/2014/main" id="{76B839D7-9DB8-4F6A-BC06-4BA9417A48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70846" y="3725202"/>
            <a:ext cx="283028" cy="283028"/>
          </a:xfrm>
          <a:prstGeom prst="rect">
            <a:avLst/>
          </a:prstGeom>
        </p:spPr>
      </p:pic>
      <p:pic>
        <p:nvPicPr>
          <p:cNvPr id="205" name="Graphic 204" descr="Star">
            <a:extLst>
              <a:ext uri="{FF2B5EF4-FFF2-40B4-BE49-F238E27FC236}">
                <a16:creationId xmlns:a16="http://schemas.microsoft.com/office/drawing/2014/main" id="{BC3FDD5A-6A1D-4E50-BB53-DBDB91B972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41901" y="3725202"/>
            <a:ext cx="283028" cy="283028"/>
          </a:xfrm>
          <a:prstGeom prst="rect">
            <a:avLst/>
          </a:prstGeom>
        </p:spPr>
      </p:pic>
      <p:pic>
        <p:nvPicPr>
          <p:cNvPr id="206" name="Graphic 205" descr="Star">
            <a:extLst>
              <a:ext uri="{FF2B5EF4-FFF2-40B4-BE49-F238E27FC236}">
                <a16:creationId xmlns:a16="http://schemas.microsoft.com/office/drawing/2014/main" id="{AB061564-A7C3-4CF5-B0CC-325729E43F5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93805" y="3725202"/>
            <a:ext cx="283028" cy="283028"/>
          </a:xfrm>
          <a:prstGeom prst="rect">
            <a:avLst/>
          </a:prstGeom>
        </p:spPr>
      </p:pic>
      <p:sp>
        <p:nvSpPr>
          <p:cNvPr id="210" name="TextBox 209">
            <a:extLst>
              <a:ext uri="{FF2B5EF4-FFF2-40B4-BE49-F238E27FC236}">
                <a16:creationId xmlns:a16="http://schemas.microsoft.com/office/drawing/2014/main" id="{7E708EC0-BB97-45B1-9A22-A06A20E4A77D}"/>
              </a:ext>
            </a:extLst>
          </p:cNvPr>
          <p:cNvSpPr txBox="1"/>
          <p:nvPr/>
        </p:nvSpPr>
        <p:spPr>
          <a:xfrm>
            <a:off x="10085455" y="3109651"/>
            <a:ext cx="171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Influence Score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F75097E4-0C83-42DE-9D19-6000B9629389}"/>
              </a:ext>
            </a:extLst>
          </p:cNvPr>
          <p:cNvSpPr txBox="1"/>
          <p:nvPr/>
        </p:nvSpPr>
        <p:spPr>
          <a:xfrm>
            <a:off x="10125535" y="369307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2F85124-CE24-424B-8BBE-F7BF1C3E7DBF}"/>
              </a:ext>
            </a:extLst>
          </p:cNvPr>
          <p:cNvSpPr txBox="1"/>
          <p:nvPr/>
        </p:nvSpPr>
        <p:spPr>
          <a:xfrm>
            <a:off x="10125535" y="4467868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9BFE3B1-9C5F-4FFD-951E-B7C86F30B16D}"/>
              </a:ext>
            </a:extLst>
          </p:cNvPr>
          <p:cNvSpPr txBox="1"/>
          <p:nvPr/>
        </p:nvSpPr>
        <p:spPr>
          <a:xfrm>
            <a:off x="10116729" y="523632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0</a:t>
            </a:r>
          </a:p>
        </p:txBody>
      </p:sp>
      <p:pic>
        <p:nvPicPr>
          <p:cNvPr id="214" name="Content Placeholder 54" descr="User">
            <a:extLst>
              <a:ext uri="{FF2B5EF4-FFF2-40B4-BE49-F238E27FC236}">
                <a16:creationId xmlns:a16="http://schemas.microsoft.com/office/drawing/2014/main" id="{5DE88299-1B4D-414D-8A14-5D62486888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516601" y="467755"/>
            <a:ext cx="914400" cy="914400"/>
          </a:xfrm>
          <a:prstGeom prst="rect">
            <a:avLst/>
          </a:prstGeom>
        </p:spPr>
      </p:pic>
      <p:pic>
        <p:nvPicPr>
          <p:cNvPr id="215" name="Graphic 214" descr="Add">
            <a:extLst>
              <a:ext uri="{FF2B5EF4-FFF2-40B4-BE49-F238E27FC236}">
                <a16:creationId xmlns:a16="http://schemas.microsoft.com/office/drawing/2014/main" id="{A9F7E4ED-061C-4D1C-AD49-B6D88BDE429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73801" y="982097"/>
            <a:ext cx="400058" cy="400058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47A0C4B6-7D55-4642-907B-509D93C585A4}"/>
              </a:ext>
            </a:extLst>
          </p:cNvPr>
          <p:cNvSpPr/>
          <p:nvPr/>
        </p:nvSpPr>
        <p:spPr>
          <a:xfrm>
            <a:off x="6833954" y="2328511"/>
            <a:ext cx="1481642" cy="35954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0FEBFC6-5BFE-433B-86B2-BBB86D7989E7}"/>
              </a:ext>
            </a:extLst>
          </p:cNvPr>
          <p:cNvSpPr/>
          <p:nvPr/>
        </p:nvSpPr>
        <p:spPr>
          <a:xfrm>
            <a:off x="5265895" y="2323068"/>
            <a:ext cx="1481642" cy="359541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AA073F0-8209-4843-A0B9-A669BF824728}"/>
              </a:ext>
            </a:extLst>
          </p:cNvPr>
          <p:cNvSpPr/>
          <p:nvPr/>
        </p:nvSpPr>
        <p:spPr>
          <a:xfrm>
            <a:off x="6837546" y="4359732"/>
            <a:ext cx="1481642" cy="57939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8" name="Graphic 107" descr="Star">
            <a:extLst>
              <a:ext uri="{FF2B5EF4-FFF2-40B4-BE49-F238E27FC236}">
                <a16:creationId xmlns:a16="http://schemas.microsoft.com/office/drawing/2014/main" id="{C3F2546A-2D2B-4510-A7D8-64C5C9A3CF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414819" y="4479546"/>
            <a:ext cx="283028" cy="28302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FD3B4B8-A510-4BEB-85BE-49736BED6968}"/>
              </a:ext>
            </a:extLst>
          </p:cNvPr>
          <p:cNvSpPr txBox="1"/>
          <p:nvPr/>
        </p:nvSpPr>
        <p:spPr>
          <a:xfrm>
            <a:off x="838200" y="6091147"/>
            <a:ext cx="5041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Bob</a:t>
            </a:r>
            <a:r>
              <a:rPr lang="en-US" sz="2400" dirty="0">
                <a:solidFill>
                  <a:schemeClr val="accent1"/>
                </a:solidFill>
              </a:rPr>
              <a:t> has the highest influence score.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4C18B68-ECAE-4E95-8E07-8F171BE2ECAD}"/>
              </a:ext>
            </a:extLst>
          </p:cNvPr>
          <p:cNvSpPr txBox="1"/>
          <p:nvPr/>
        </p:nvSpPr>
        <p:spPr>
          <a:xfrm>
            <a:off x="5631721" y="6084672"/>
            <a:ext cx="5008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We </a:t>
            </a:r>
            <a:r>
              <a:rPr lang="en-US" sz="2400" dirty="0">
                <a:solidFill>
                  <a:schemeClr val="accent5"/>
                </a:solidFill>
              </a:rPr>
              <a:t>add</a:t>
            </a:r>
            <a:r>
              <a:rPr lang="en-US" sz="2400" dirty="0">
                <a:solidFill>
                  <a:schemeClr val="accent1"/>
                </a:solidFill>
              </a:rPr>
              <a:t> a new random rating for Bob.</a:t>
            </a:r>
          </a:p>
        </p:txBody>
      </p:sp>
    </p:spTree>
    <p:extLst>
      <p:ext uri="{BB962C8B-B14F-4D97-AF65-F5344CB8AC3E}">
        <p14:creationId xmlns:p14="http://schemas.microsoft.com/office/powerpoint/2010/main" val="23452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666666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53" grpId="0"/>
      <p:bldP spid="1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F5E5-D2B9-486C-8179-85E49C4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02C6D-F7F5-4D7D-BD05-71466E5C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16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C135389-E8AF-4E5C-9D76-4DD2295BBC59}"/>
              </a:ext>
            </a:extLst>
          </p:cNvPr>
          <p:cNvSpPr/>
          <p:nvPr/>
        </p:nvSpPr>
        <p:spPr>
          <a:xfrm>
            <a:off x="9165586" y="384224"/>
            <a:ext cx="2259651" cy="1187400"/>
          </a:xfrm>
          <a:custGeom>
            <a:avLst/>
            <a:gdLst>
              <a:gd name="connsiteX0" fmla="*/ 0 w 7331529"/>
              <a:gd name="connsiteY0" fmla="*/ 1349829 h 3761014"/>
              <a:gd name="connsiteX1" fmla="*/ 5099957 w 7331529"/>
              <a:gd name="connsiteY1" fmla="*/ 1349829 h 3761014"/>
              <a:gd name="connsiteX2" fmla="*/ 5099957 w 7331529"/>
              <a:gd name="connsiteY2" fmla="*/ 0 h 3761014"/>
              <a:gd name="connsiteX3" fmla="*/ 7331529 w 7331529"/>
              <a:gd name="connsiteY3" fmla="*/ 0 h 3761014"/>
              <a:gd name="connsiteX4" fmla="*/ 7331529 w 7331529"/>
              <a:gd name="connsiteY4" fmla="*/ 3761014 h 3761014"/>
              <a:gd name="connsiteX5" fmla="*/ 54429 w 7331529"/>
              <a:gd name="connsiteY5" fmla="*/ 3761014 h 3761014"/>
              <a:gd name="connsiteX6" fmla="*/ 0 w 7331529"/>
              <a:gd name="connsiteY6" fmla="*/ 1349829 h 3761014"/>
              <a:gd name="connsiteX0" fmla="*/ 10886 w 7342415"/>
              <a:gd name="connsiteY0" fmla="*/ 1349829 h 3771900"/>
              <a:gd name="connsiteX1" fmla="*/ 5110843 w 7342415"/>
              <a:gd name="connsiteY1" fmla="*/ 1349829 h 3771900"/>
              <a:gd name="connsiteX2" fmla="*/ 5110843 w 7342415"/>
              <a:gd name="connsiteY2" fmla="*/ 0 h 3771900"/>
              <a:gd name="connsiteX3" fmla="*/ 7342415 w 7342415"/>
              <a:gd name="connsiteY3" fmla="*/ 0 h 3771900"/>
              <a:gd name="connsiteX4" fmla="*/ 7342415 w 7342415"/>
              <a:gd name="connsiteY4" fmla="*/ 3761014 h 3771900"/>
              <a:gd name="connsiteX5" fmla="*/ 0 w 7342415"/>
              <a:gd name="connsiteY5" fmla="*/ 3771900 h 3771900"/>
              <a:gd name="connsiteX6" fmla="*/ 10886 w 7342415"/>
              <a:gd name="connsiteY6" fmla="*/ 1349829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2415" h="3771900">
                <a:moveTo>
                  <a:pt x="10886" y="1349829"/>
                </a:moveTo>
                <a:lnTo>
                  <a:pt x="5110843" y="1349829"/>
                </a:lnTo>
                <a:lnTo>
                  <a:pt x="5110843" y="0"/>
                </a:lnTo>
                <a:lnTo>
                  <a:pt x="7342415" y="0"/>
                </a:lnTo>
                <a:lnTo>
                  <a:pt x="7342415" y="3761014"/>
                </a:lnTo>
                <a:lnTo>
                  <a:pt x="0" y="3771900"/>
                </a:lnTo>
                <a:cubicBezTo>
                  <a:pt x="3629" y="2964543"/>
                  <a:pt x="7257" y="2157186"/>
                  <a:pt x="10886" y="1349829"/>
                </a:cubicBezTo>
                <a:close/>
              </a:path>
            </a:pathLst>
          </a:custGeom>
          <a:solidFill>
            <a:schemeClr val="bg2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ADEA0-6163-40A9-B699-11E7FEEE0F88}"/>
              </a:ext>
            </a:extLst>
          </p:cNvPr>
          <p:cNvSpPr/>
          <p:nvPr/>
        </p:nvSpPr>
        <p:spPr>
          <a:xfrm>
            <a:off x="9180604" y="355124"/>
            <a:ext cx="890593" cy="43155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802CE8-E91F-48F2-95B4-0ECA656626E6}"/>
              </a:ext>
            </a:extLst>
          </p:cNvPr>
          <p:cNvGrpSpPr/>
          <p:nvPr/>
        </p:nvGrpSpPr>
        <p:grpSpPr>
          <a:xfrm>
            <a:off x="9207949" y="399458"/>
            <a:ext cx="835902" cy="208976"/>
            <a:chOff x="253305" y="4981713"/>
            <a:chExt cx="4089295" cy="102232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53880F-5AF4-4516-8D95-EAE57AE9B132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44DC71-8E7F-45F3-B5C4-BEDA409BA04D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77AEE47-18E9-4D1B-9062-EDDC4E192083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</a:t>
              </a:r>
              <a:endParaRPr lang="en-US" sz="1100" kern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7BBE3B-500E-4CA4-BD1E-6D1F1DDE9927}"/>
              </a:ext>
            </a:extLst>
          </p:cNvPr>
          <p:cNvSpPr txBox="1"/>
          <p:nvPr/>
        </p:nvSpPr>
        <p:spPr>
          <a:xfrm>
            <a:off x="9180604" y="614862"/>
            <a:ext cx="8905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F73BFE-1F85-4B4B-A2FA-47DFC65AC471}"/>
              </a:ext>
            </a:extLst>
          </p:cNvPr>
          <p:cNvSpPr/>
          <p:nvPr/>
        </p:nvSpPr>
        <p:spPr>
          <a:xfrm>
            <a:off x="10113089" y="531603"/>
            <a:ext cx="73838" cy="86376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65024-A2AE-43FD-9E62-8E7798D7A11A}"/>
              </a:ext>
            </a:extLst>
          </p:cNvPr>
          <p:cNvSpPr txBox="1"/>
          <p:nvPr/>
        </p:nvSpPr>
        <p:spPr>
          <a:xfrm>
            <a:off x="9250980" y="371257"/>
            <a:ext cx="255129" cy="2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A56789-BD08-45B3-87C6-B20CBA5E3D0C}"/>
              </a:ext>
            </a:extLst>
          </p:cNvPr>
          <p:cNvSpPr/>
          <p:nvPr/>
        </p:nvSpPr>
        <p:spPr>
          <a:xfrm>
            <a:off x="9545287" y="873005"/>
            <a:ext cx="786548" cy="207898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Infer Influence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2EA97-E25D-4A83-8498-08C83F2E5332}"/>
              </a:ext>
            </a:extLst>
          </p:cNvPr>
          <p:cNvSpPr/>
          <p:nvPr/>
        </p:nvSpPr>
        <p:spPr>
          <a:xfrm>
            <a:off x="9189177" y="1190508"/>
            <a:ext cx="786548" cy="207898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Fuzz Dataset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DD5AD717-E3A1-4CD4-91C8-28CEFA7D4B44}"/>
              </a:ext>
            </a:extLst>
          </p:cNvPr>
          <p:cNvSpPr/>
          <p:nvPr/>
        </p:nvSpPr>
        <p:spPr>
          <a:xfrm>
            <a:off x="10506587" y="893192"/>
            <a:ext cx="242654" cy="171271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747254CC-B2A9-4EAE-B821-BE68DD1E1675}"/>
              </a:ext>
            </a:extLst>
          </p:cNvPr>
          <p:cNvSpPr/>
          <p:nvPr/>
        </p:nvSpPr>
        <p:spPr>
          <a:xfrm>
            <a:off x="10353909" y="936840"/>
            <a:ext cx="124033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F52F70C1-8AD9-40D0-88D0-0EBAEA1796CD}"/>
              </a:ext>
            </a:extLst>
          </p:cNvPr>
          <p:cNvSpPr/>
          <p:nvPr/>
        </p:nvSpPr>
        <p:spPr>
          <a:xfrm rot="10800000">
            <a:off x="9336088" y="951218"/>
            <a:ext cx="187125" cy="7720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B6B1DB0F-3778-456A-BCDB-66D35E564862}"/>
              </a:ext>
            </a:extLst>
          </p:cNvPr>
          <p:cNvSpPr/>
          <p:nvPr/>
        </p:nvSpPr>
        <p:spPr>
          <a:xfrm rot="10800000">
            <a:off x="9998715" y="1248663"/>
            <a:ext cx="85509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2BBCBF4C-7A4B-48FA-B0DA-155ED8E7C2ED}"/>
              </a:ext>
            </a:extLst>
          </p:cNvPr>
          <p:cNvSpPr/>
          <p:nvPr/>
        </p:nvSpPr>
        <p:spPr>
          <a:xfrm rot="16200000">
            <a:off x="10232132" y="779465"/>
            <a:ext cx="90614" cy="77365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0D4357F-AB25-4429-819C-E53D3A1C4AB7}"/>
              </a:ext>
            </a:extLst>
          </p:cNvPr>
          <p:cNvSpPr/>
          <p:nvPr/>
        </p:nvSpPr>
        <p:spPr>
          <a:xfrm rot="5400000">
            <a:off x="11049325" y="912154"/>
            <a:ext cx="352158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BC2097-F295-44A3-92A0-6569628509B6}"/>
              </a:ext>
            </a:extLst>
          </p:cNvPr>
          <p:cNvSpPr/>
          <p:nvPr/>
        </p:nvSpPr>
        <p:spPr>
          <a:xfrm>
            <a:off x="10125535" y="1100385"/>
            <a:ext cx="890593" cy="43155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FF96EE-E8A2-48AD-950F-AC22137AEB2E}"/>
              </a:ext>
            </a:extLst>
          </p:cNvPr>
          <p:cNvGrpSpPr/>
          <p:nvPr/>
        </p:nvGrpSpPr>
        <p:grpSpPr>
          <a:xfrm>
            <a:off x="10152880" y="1144719"/>
            <a:ext cx="835902" cy="208976"/>
            <a:chOff x="253305" y="4981713"/>
            <a:chExt cx="4089295" cy="102232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E46E37A-282A-4D65-AB2F-CE79BA5CD1C5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C29B100-CD5A-4A4B-B2C1-B9ED782A586C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kern="12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88943E8-7C4A-4AB7-8C2A-CC165CEFFACB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</a:t>
              </a:r>
              <a:endParaRPr lang="en-US" sz="1100" kern="12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9330B8-E666-4AFD-BB72-C2A5A0114201}"/>
              </a:ext>
            </a:extLst>
          </p:cNvPr>
          <p:cNvSpPr txBox="1"/>
          <p:nvPr/>
        </p:nvSpPr>
        <p:spPr>
          <a:xfrm>
            <a:off x="10125535" y="1360123"/>
            <a:ext cx="8905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95ACAE-6F7D-463E-8EC2-203FCC73D6A2}"/>
              </a:ext>
            </a:extLst>
          </p:cNvPr>
          <p:cNvSpPr/>
          <p:nvPr/>
        </p:nvSpPr>
        <p:spPr>
          <a:xfrm>
            <a:off x="11058020" y="1276864"/>
            <a:ext cx="73838" cy="86376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D54A25-02EB-4FE0-BC68-787EAE2C9324}"/>
              </a:ext>
            </a:extLst>
          </p:cNvPr>
          <p:cNvGrpSpPr/>
          <p:nvPr/>
        </p:nvGrpSpPr>
        <p:grpSpPr>
          <a:xfrm>
            <a:off x="11103396" y="1135841"/>
            <a:ext cx="252952" cy="252952"/>
            <a:chOff x="5567964" y="1871679"/>
            <a:chExt cx="377018" cy="37701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2458958-69DF-435D-B9D6-EBD53CB6E087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1" name="Graphic 30" descr="List">
              <a:extLst>
                <a:ext uri="{FF2B5EF4-FFF2-40B4-BE49-F238E27FC236}">
                  <a16:creationId xmlns:a16="http://schemas.microsoft.com/office/drawing/2014/main" id="{FC4E4F58-C48D-43CD-9110-D432BE174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2D91A0D-04AE-4417-882C-788377F534F2}"/>
              </a:ext>
            </a:extLst>
          </p:cNvPr>
          <p:cNvSpPr txBox="1"/>
          <p:nvPr/>
        </p:nvSpPr>
        <p:spPr>
          <a:xfrm>
            <a:off x="10195535" y="1120545"/>
            <a:ext cx="378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D’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5887E9-AEF1-4175-9503-1206A05453F5}"/>
              </a:ext>
            </a:extLst>
          </p:cNvPr>
          <p:cNvGrpSpPr/>
          <p:nvPr/>
        </p:nvGrpSpPr>
        <p:grpSpPr>
          <a:xfrm>
            <a:off x="11149404" y="1184971"/>
            <a:ext cx="252952" cy="252952"/>
            <a:chOff x="5567964" y="1871679"/>
            <a:chExt cx="377018" cy="37701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B85595-4161-40AA-A924-70FC2871A632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5" name="Graphic 34" descr="List">
              <a:extLst>
                <a:ext uri="{FF2B5EF4-FFF2-40B4-BE49-F238E27FC236}">
                  <a16:creationId xmlns:a16="http://schemas.microsoft.com/office/drawing/2014/main" id="{5AB3C70A-ADA0-41FE-8606-D49F1215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3B3EB4-EB40-4A0E-9426-AB1ADCB2EC57}"/>
              </a:ext>
            </a:extLst>
          </p:cNvPr>
          <p:cNvGrpSpPr/>
          <p:nvPr/>
        </p:nvGrpSpPr>
        <p:grpSpPr>
          <a:xfrm>
            <a:off x="11193045" y="1234874"/>
            <a:ext cx="252952" cy="252952"/>
            <a:chOff x="5567964" y="1871679"/>
            <a:chExt cx="377018" cy="37701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F29C25-C34C-4F2B-B8F4-1A90D7BCE009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31803785-0DB5-4EDF-A2A9-FCCA4573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EA610A-70B7-4D28-867D-731E1FE48297}"/>
              </a:ext>
            </a:extLst>
          </p:cNvPr>
          <p:cNvGrpSpPr/>
          <p:nvPr/>
        </p:nvGrpSpPr>
        <p:grpSpPr>
          <a:xfrm>
            <a:off x="10154960" y="408082"/>
            <a:ext cx="252952" cy="252952"/>
            <a:chOff x="5567964" y="1871679"/>
            <a:chExt cx="377018" cy="37701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B0C6184-99D5-42A7-8D71-9635F5F546D7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1" name="Graphic 40" descr="List">
              <a:extLst>
                <a:ext uri="{FF2B5EF4-FFF2-40B4-BE49-F238E27FC236}">
                  <a16:creationId xmlns:a16="http://schemas.microsoft.com/office/drawing/2014/main" id="{406859DE-CF8F-4914-BAD0-26CC8397A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262564-986C-4B50-A4C1-3764D3CAE64D}"/>
              </a:ext>
            </a:extLst>
          </p:cNvPr>
          <p:cNvGrpSpPr/>
          <p:nvPr/>
        </p:nvGrpSpPr>
        <p:grpSpPr>
          <a:xfrm>
            <a:off x="10200968" y="457212"/>
            <a:ext cx="252952" cy="252952"/>
            <a:chOff x="5567964" y="1871679"/>
            <a:chExt cx="377018" cy="37701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BB58B2-672F-42D3-BB32-584F7CFD4023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4" name="Graphic 43" descr="List">
              <a:extLst>
                <a:ext uri="{FF2B5EF4-FFF2-40B4-BE49-F238E27FC236}">
                  <a16:creationId xmlns:a16="http://schemas.microsoft.com/office/drawing/2014/main" id="{2566733A-A019-4DF8-96FD-030AB4B4E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CB4CF9-888E-4E18-A22E-07BD2AF25B55}"/>
              </a:ext>
            </a:extLst>
          </p:cNvPr>
          <p:cNvGrpSpPr/>
          <p:nvPr/>
        </p:nvGrpSpPr>
        <p:grpSpPr>
          <a:xfrm>
            <a:off x="10244609" y="507115"/>
            <a:ext cx="252952" cy="252952"/>
            <a:chOff x="5567964" y="1871679"/>
            <a:chExt cx="377018" cy="37701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B74087A-3E4A-467A-AF39-C03C4E2AE3EB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7" name="Graphic 46" descr="List">
              <a:extLst>
                <a:ext uri="{FF2B5EF4-FFF2-40B4-BE49-F238E27FC236}">
                  <a16:creationId xmlns:a16="http://schemas.microsoft.com/office/drawing/2014/main" id="{56E4514F-093F-4CAC-A1BC-0002C317C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DE3E5B8-4CBC-4EDE-8083-1B74A566CD25}"/>
              </a:ext>
            </a:extLst>
          </p:cNvPr>
          <p:cNvSpPr/>
          <p:nvPr/>
        </p:nvSpPr>
        <p:spPr>
          <a:xfrm>
            <a:off x="10803666" y="427908"/>
            <a:ext cx="552682" cy="34353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Oracle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BE412190-058F-4582-8C06-6A170C025EE9}"/>
              </a:ext>
            </a:extLst>
          </p:cNvPr>
          <p:cNvSpPr/>
          <p:nvPr/>
        </p:nvSpPr>
        <p:spPr>
          <a:xfrm rot="16200000">
            <a:off x="9034751" y="857190"/>
            <a:ext cx="544027" cy="7736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3506042B-442E-49E9-B80C-B5512CD46733}"/>
              </a:ext>
            </a:extLst>
          </p:cNvPr>
          <p:cNvSpPr/>
          <p:nvPr/>
        </p:nvSpPr>
        <p:spPr>
          <a:xfrm rot="10800000">
            <a:off x="11368694" y="533874"/>
            <a:ext cx="140306" cy="101491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F5078107-1D88-4B76-8A88-5FDDF3FD0461}"/>
              </a:ext>
            </a:extLst>
          </p:cNvPr>
          <p:cNvSpPr/>
          <p:nvPr/>
        </p:nvSpPr>
        <p:spPr>
          <a:xfrm>
            <a:off x="11521699" y="431775"/>
            <a:ext cx="498026" cy="311655"/>
          </a:xfrm>
          <a:prstGeom prst="flowChartDecision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B897B01D-5CCC-4C05-9782-04FD155224F7}"/>
              </a:ext>
            </a:extLst>
          </p:cNvPr>
          <p:cNvSpPr/>
          <p:nvPr/>
        </p:nvSpPr>
        <p:spPr>
          <a:xfrm rot="10800000">
            <a:off x="10492167" y="531602"/>
            <a:ext cx="268666" cy="9225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033B2F-D8A2-46C6-BAB5-2E4B815D4210}"/>
              </a:ext>
            </a:extLst>
          </p:cNvPr>
          <p:cNvSpPr txBox="1"/>
          <p:nvPr/>
        </p:nvSpPr>
        <p:spPr>
          <a:xfrm>
            <a:off x="11515350" y="487574"/>
            <a:ext cx="4948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Stability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D8309B-91A3-4C9C-9436-A0EDD5E30EF7}"/>
              </a:ext>
            </a:extLst>
          </p:cNvPr>
          <p:cNvSpPr/>
          <p:nvPr/>
        </p:nvSpPr>
        <p:spPr>
          <a:xfrm>
            <a:off x="4011386" y="2334985"/>
            <a:ext cx="4310743" cy="2188030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008BF0D-7ACD-440C-A8D4-0E7A6817D239}"/>
              </a:ext>
            </a:extLst>
          </p:cNvPr>
          <p:cNvSpPr/>
          <p:nvPr/>
        </p:nvSpPr>
        <p:spPr>
          <a:xfrm>
            <a:off x="4201775" y="2509157"/>
            <a:ext cx="1132227" cy="1872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 Distance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6526C1-338C-4B5F-BBC6-D61FDF0A8DEC}"/>
              </a:ext>
            </a:extLst>
          </p:cNvPr>
          <p:cNvSpPr/>
          <p:nvPr/>
        </p:nvSpPr>
        <p:spPr>
          <a:xfrm>
            <a:off x="5976257" y="2509157"/>
            <a:ext cx="2171700" cy="1023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Threshold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2DAFEA44-A01F-470A-953E-F821C08254DD}"/>
              </a:ext>
            </a:extLst>
          </p:cNvPr>
          <p:cNvSpPr/>
          <p:nvPr/>
        </p:nvSpPr>
        <p:spPr>
          <a:xfrm>
            <a:off x="5426529" y="2803071"/>
            <a:ext cx="457200" cy="462643"/>
          </a:xfrm>
          <a:prstGeom prst="righ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5850A20-9F1F-4845-94C9-B49007E4AAE1}"/>
              </a:ext>
            </a:extLst>
          </p:cNvPr>
          <p:cNvSpPr txBox="1"/>
          <p:nvPr/>
        </p:nvSpPr>
        <p:spPr>
          <a:xfrm>
            <a:off x="4201774" y="3919835"/>
            <a:ext cx="394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Stability Oracle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A89632D-58B0-4AEE-B249-511707DCF931}"/>
              </a:ext>
            </a:extLst>
          </p:cNvPr>
          <p:cNvSpPr/>
          <p:nvPr/>
        </p:nvSpPr>
        <p:spPr>
          <a:xfrm>
            <a:off x="8240485" y="2803071"/>
            <a:ext cx="457200" cy="462643"/>
          </a:xfrm>
          <a:prstGeom prst="righ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95F8DDE8-88A8-48EC-B84B-42EA3527FD2D}"/>
              </a:ext>
            </a:extLst>
          </p:cNvPr>
          <p:cNvSpPr/>
          <p:nvPr/>
        </p:nvSpPr>
        <p:spPr>
          <a:xfrm>
            <a:off x="8775785" y="2435677"/>
            <a:ext cx="1942065" cy="1170215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Stability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6B84CAC-224A-40C4-B503-B48727F630B4}"/>
              </a:ext>
            </a:extLst>
          </p:cNvPr>
          <p:cNvGrpSpPr/>
          <p:nvPr/>
        </p:nvGrpSpPr>
        <p:grpSpPr>
          <a:xfrm>
            <a:off x="1244786" y="1707062"/>
            <a:ext cx="1844400" cy="1844400"/>
            <a:chOff x="7389616" y="2460900"/>
            <a:chExt cx="1844400" cy="1844400"/>
          </a:xfrm>
        </p:grpSpPr>
        <p:pic>
          <p:nvPicPr>
            <p:cNvPr id="62" name="Graphic 61" descr="List">
              <a:extLst>
                <a:ext uri="{FF2B5EF4-FFF2-40B4-BE49-F238E27FC236}">
                  <a16:creationId xmlns:a16="http://schemas.microsoft.com/office/drawing/2014/main" id="{94B11DA7-E147-49E7-AC44-5E399B0BC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89616" y="2460900"/>
              <a:ext cx="1844400" cy="18444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8BFBF36-27C3-47A4-8995-35C040657A23}"/>
                </a:ext>
              </a:extLst>
            </p:cNvPr>
            <p:cNvSpPr txBox="1"/>
            <p:nvPr/>
          </p:nvSpPr>
          <p:spPr>
            <a:xfrm>
              <a:off x="7900987" y="2758542"/>
              <a:ext cx="2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8397249-A237-401E-9931-47178F56AD85}"/>
                </a:ext>
              </a:extLst>
            </p:cNvPr>
            <p:cNvSpPr txBox="1"/>
            <p:nvPr/>
          </p:nvSpPr>
          <p:spPr>
            <a:xfrm>
              <a:off x="7900978" y="3072872"/>
              <a:ext cx="2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92DC2EC-91AF-4073-8E1D-976EFE36FE15}"/>
                </a:ext>
              </a:extLst>
            </p:cNvPr>
            <p:cNvSpPr txBox="1"/>
            <p:nvPr/>
          </p:nvSpPr>
          <p:spPr>
            <a:xfrm>
              <a:off x="7905733" y="3377680"/>
              <a:ext cx="2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F9A6981-03AF-47F8-B627-5E3C6329DD16}"/>
                </a:ext>
              </a:extLst>
            </p:cNvPr>
            <p:cNvSpPr txBox="1"/>
            <p:nvPr/>
          </p:nvSpPr>
          <p:spPr>
            <a:xfrm>
              <a:off x="7905729" y="3687247"/>
              <a:ext cx="2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28A5DCE-9579-4E62-A9C7-F5492075D354}"/>
              </a:ext>
            </a:extLst>
          </p:cNvPr>
          <p:cNvGrpSpPr/>
          <p:nvPr/>
        </p:nvGrpSpPr>
        <p:grpSpPr>
          <a:xfrm>
            <a:off x="1244786" y="3374570"/>
            <a:ext cx="1844400" cy="1844400"/>
            <a:chOff x="7389616" y="2460900"/>
            <a:chExt cx="1844400" cy="1844400"/>
          </a:xfrm>
        </p:grpSpPr>
        <p:pic>
          <p:nvPicPr>
            <p:cNvPr id="68" name="Graphic 67" descr="List">
              <a:extLst>
                <a:ext uri="{FF2B5EF4-FFF2-40B4-BE49-F238E27FC236}">
                  <a16:creationId xmlns:a16="http://schemas.microsoft.com/office/drawing/2014/main" id="{90A8E626-468B-4336-82CD-6D3223091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89616" y="2460900"/>
              <a:ext cx="1844400" cy="1844400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4317D4B-CEC1-4225-B6E8-D95311C16A78}"/>
                </a:ext>
              </a:extLst>
            </p:cNvPr>
            <p:cNvSpPr txBox="1"/>
            <p:nvPr/>
          </p:nvSpPr>
          <p:spPr>
            <a:xfrm>
              <a:off x="7900987" y="2758542"/>
              <a:ext cx="2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82535C5-3FD8-420F-ACCC-E1508A002A98}"/>
                </a:ext>
              </a:extLst>
            </p:cNvPr>
            <p:cNvSpPr txBox="1"/>
            <p:nvPr/>
          </p:nvSpPr>
          <p:spPr>
            <a:xfrm>
              <a:off x="7900978" y="3072872"/>
              <a:ext cx="2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0D6190A9-18C8-46B8-9830-5026FCEB4D78}"/>
                </a:ext>
              </a:extLst>
            </p:cNvPr>
            <p:cNvSpPr txBox="1"/>
            <p:nvPr/>
          </p:nvSpPr>
          <p:spPr>
            <a:xfrm>
              <a:off x="7905733" y="3377680"/>
              <a:ext cx="2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1CF73DC-1A7A-40CA-B0B5-D4845BE4E629}"/>
                </a:ext>
              </a:extLst>
            </p:cNvPr>
            <p:cNvSpPr txBox="1"/>
            <p:nvPr/>
          </p:nvSpPr>
          <p:spPr>
            <a:xfrm>
              <a:off x="7905729" y="3687247"/>
              <a:ext cx="2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74687DD2-5972-4E5B-BE7E-193BCDB1B3D5}"/>
              </a:ext>
            </a:extLst>
          </p:cNvPr>
          <p:cNvSpPr/>
          <p:nvPr/>
        </p:nvSpPr>
        <p:spPr>
          <a:xfrm>
            <a:off x="2865341" y="2623842"/>
            <a:ext cx="1258334" cy="462643"/>
          </a:xfrm>
          <a:prstGeom prst="righ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3E6E44BD-A206-4030-929E-DF9117DD3200}"/>
              </a:ext>
            </a:extLst>
          </p:cNvPr>
          <p:cNvSpPr/>
          <p:nvPr/>
        </p:nvSpPr>
        <p:spPr>
          <a:xfrm>
            <a:off x="2865341" y="3771943"/>
            <a:ext cx="1258334" cy="462643"/>
          </a:xfrm>
          <a:prstGeom prst="righ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F691CB-BC74-4BBA-A6CC-6A699DDBF561}"/>
              </a:ext>
            </a:extLst>
          </p:cNvPr>
          <p:cNvSpPr/>
          <p:nvPr/>
        </p:nvSpPr>
        <p:spPr>
          <a:xfrm>
            <a:off x="4201775" y="2509157"/>
            <a:ext cx="1132227" cy="18723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Distance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DC17CF8-AF4D-4EC7-A1CE-E941A9BDBFD9}"/>
              </a:ext>
            </a:extLst>
          </p:cNvPr>
          <p:cNvSpPr/>
          <p:nvPr/>
        </p:nvSpPr>
        <p:spPr>
          <a:xfrm>
            <a:off x="4296456" y="3189902"/>
            <a:ext cx="938948" cy="531314"/>
          </a:xfrm>
          <a:prstGeom prst="round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TopOut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48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F5E5-D2B9-486C-8179-85E49C4C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02C6D-F7F5-4D7D-BD05-71466E5C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17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C135389-E8AF-4E5C-9D76-4DD2295BBC59}"/>
              </a:ext>
            </a:extLst>
          </p:cNvPr>
          <p:cNvSpPr/>
          <p:nvPr/>
        </p:nvSpPr>
        <p:spPr>
          <a:xfrm>
            <a:off x="9165586" y="384224"/>
            <a:ext cx="2259651" cy="1187400"/>
          </a:xfrm>
          <a:custGeom>
            <a:avLst/>
            <a:gdLst>
              <a:gd name="connsiteX0" fmla="*/ 0 w 7331529"/>
              <a:gd name="connsiteY0" fmla="*/ 1349829 h 3761014"/>
              <a:gd name="connsiteX1" fmla="*/ 5099957 w 7331529"/>
              <a:gd name="connsiteY1" fmla="*/ 1349829 h 3761014"/>
              <a:gd name="connsiteX2" fmla="*/ 5099957 w 7331529"/>
              <a:gd name="connsiteY2" fmla="*/ 0 h 3761014"/>
              <a:gd name="connsiteX3" fmla="*/ 7331529 w 7331529"/>
              <a:gd name="connsiteY3" fmla="*/ 0 h 3761014"/>
              <a:gd name="connsiteX4" fmla="*/ 7331529 w 7331529"/>
              <a:gd name="connsiteY4" fmla="*/ 3761014 h 3761014"/>
              <a:gd name="connsiteX5" fmla="*/ 54429 w 7331529"/>
              <a:gd name="connsiteY5" fmla="*/ 3761014 h 3761014"/>
              <a:gd name="connsiteX6" fmla="*/ 0 w 7331529"/>
              <a:gd name="connsiteY6" fmla="*/ 1349829 h 3761014"/>
              <a:gd name="connsiteX0" fmla="*/ 10886 w 7342415"/>
              <a:gd name="connsiteY0" fmla="*/ 1349829 h 3771900"/>
              <a:gd name="connsiteX1" fmla="*/ 5110843 w 7342415"/>
              <a:gd name="connsiteY1" fmla="*/ 1349829 h 3771900"/>
              <a:gd name="connsiteX2" fmla="*/ 5110843 w 7342415"/>
              <a:gd name="connsiteY2" fmla="*/ 0 h 3771900"/>
              <a:gd name="connsiteX3" fmla="*/ 7342415 w 7342415"/>
              <a:gd name="connsiteY3" fmla="*/ 0 h 3771900"/>
              <a:gd name="connsiteX4" fmla="*/ 7342415 w 7342415"/>
              <a:gd name="connsiteY4" fmla="*/ 3761014 h 3771900"/>
              <a:gd name="connsiteX5" fmla="*/ 0 w 7342415"/>
              <a:gd name="connsiteY5" fmla="*/ 3771900 h 3771900"/>
              <a:gd name="connsiteX6" fmla="*/ 10886 w 7342415"/>
              <a:gd name="connsiteY6" fmla="*/ 1349829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42415" h="3771900">
                <a:moveTo>
                  <a:pt x="10886" y="1349829"/>
                </a:moveTo>
                <a:lnTo>
                  <a:pt x="5110843" y="1349829"/>
                </a:lnTo>
                <a:lnTo>
                  <a:pt x="5110843" y="0"/>
                </a:lnTo>
                <a:lnTo>
                  <a:pt x="7342415" y="0"/>
                </a:lnTo>
                <a:lnTo>
                  <a:pt x="7342415" y="3761014"/>
                </a:lnTo>
                <a:lnTo>
                  <a:pt x="0" y="3771900"/>
                </a:lnTo>
                <a:cubicBezTo>
                  <a:pt x="3629" y="2964543"/>
                  <a:pt x="7257" y="2157186"/>
                  <a:pt x="10886" y="1349829"/>
                </a:cubicBezTo>
                <a:close/>
              </a:path>
            </a:pathLst>
          </a:custGeom>
          <a:solidFill>
            <a:schemeClr val="bg2"/>
          </a:solidFill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6ADEA0-6163-40A9-B699-11E7FEEE0F88}"/>
              </a:ext>
            </a:extLst>
          </p:cNvPr>
          <p:cNvSpPr/>
          <p:nvPr/>
        </p:nvSpPr>
        <p:spPr>
          <a:xfrm>
            <a:off x="9180604" y="355124"/>
            <a:ext cx="890593" cy="43155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3802CE8-E91F-48F2-95B4-0ECA656626E6}"/>
              </a:ext>
            </a:extLst>
          </p:cNvPr>
          <p:cNvGrpSpPr/>
          <p:nvPr/>
        </p:nvGrpSpPr>
        <p:grpSpPr>
          <a:xfrm>
            <a:off x="9207949" y="399458"/>
            <a:ext cx="835902" cy="208976"/>
            <a:chOff x="253305" y="4981713"/>
            <a:chExt cx="4089295" cy="102232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C53880F-5AF4-4516-8D95-EAE57AE9B132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B44DC71-8E7F-45F3-B5C4-BEDA409BA04D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kern="120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77AEE47-18E9-4D1B-9062-EDDC4E192083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</a:t>
              </a:r>
              <a:endParaRPr lang="en-US" sz="1100" kern="12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7BBE3B-500E-4CA4-BD1E-6D1F1DDE9927}"/>
              </a:ext>
            </a:extLst>
          </p:cNvPr>
          <p:cNvSpPr txBox="1"/>
          <p:nvPr/>
        </p:nvSpPr>
        <p:spPr>
          <a:xfrm>
            <a:off x="9180604" y="614862"/>
            <a:ext cx="8905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AF73BFE-1F85-4B4B-A2FA-47DFC65AC471}"/>
              </a:ext>
            </a:extLst>
          </p:cNvPr>
          <p:cNvSpPr/>
          <p:nvPr/>
        </p:nvSpPr>
        <p:spPr>
          <a:xfrm>
            <a:off x="10113089" y="531603"/>
            <a:ext cx="73838" cy="86376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D65024-A2AE-43FD-9E62-8E7798D7A11A}"/>
              </a:ext>
            </a:extLst>
          </p:cNvPr>
          <p:cNvSpPr txBox="1"/>
          <p:nvPr/>
        </p:nvSpPr>
        <p:spPr>
          <a:xfrm>
            <a:off x="9250980" y="371257"/>
            <a:ext cx="255129" cy="26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A56789-BD08-45B3-87C6-B20CBA5E3D0C}"/>
              </a:ext>
            </a:extLst>
          </p:cNvPr>
          <p:cNvSpPr/>
          <p:nvPr/>
        </p:nvSpPr>
        <p:spPr>
          <a:xfrm>
            <a:off x="9545287" y="873005"/>
            <a:ext cx="786548" cy="207898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Infer Influence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12EA97-E25D-4A83-8498-08C83F2E5332}"/>
              </a:ext>
            </a:extLst>
          </p:cNvPr>
          <p:cNvSpPr/>
          <p:nvPr/>
        </p:nvSpPr>
        <p:spPr>
          <a:xfrm>
            <a:off x="9189177" y="1190508"/>
            <a:ext cx="786548" cy="207898"/>
          </a:xfrm>
          <a:prstGeom prst="rect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Fuzz Dataset</a:t>
            </a:r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DD5AD717-E3A1-4CD4-91C8-28CEFA7D4B44}"/>
              </a:ext>
            </a:extLst>
          </p:cNvPr>
          <p:cNvSpPr/>
          <p:nvPr/>
        </p:nvSpPr>
        <p:spPr>
          <a:xfrm>
            <a:off x="10506587" y="893192"/>
            <a:ext cx="242654" cy="171271"/>
          </a:xfrm>
          <a:prstGeom prst="flowChartMagneticDisk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M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747254CC-B2A9-4EAE-B821-BE68DD1E1675}"/>
              </a:ext>
            </a:extLst>
          </p:cNvPr>
          <p:cNvSpPr/>
          <p:nvPr/>
        </p:nvSpPr>
        <p:spPr>
          <a:xfrm>
            <a:off x="10353909" y="936840"/>
            <a:ext cx="124033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F52F70C1-8AD9-40D0-88D0-0EBAEA1796CD}"/>
              </a:ext>
            </a:extLst>
          </p:cNvPr>
          <p:cNvSpPr/>
          <p:nvPr/>
        </p:nvSpPr>
        <p:spPr>
          <a:xfrm rot="10800000">
            <a:off x="9336088" y="951218"/>
            <a:ext cx="187125" cy="7720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B6B1DB0F-3778-456A-BCDB-66D35E564862}"/>
              </a:ext>
            </a:extLst>
          </p:cNvPr>
          <p:cNvSpPr/>
          <p:nvPr/>
        </p:nvSpPr>
        <p:spPr>
          <a:xfrm rot="10800000">
            <a:off x="9998715" y="1248663"/>
            <a:ext cx="85509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2BBCBF4C-7A4B-48FA-B0DA-155ED8E7C2ED}"/>
              </a:ext>
            </a:extLst>
          </p:cNvPr>
          <p:cNvSpPr/>
          <p:nvPr/>
        </p:nvSpPr>
        <p:spPr>
          <a:xfrm rot="16200000">
            <a:off x="10232132" y="779465"/>
            <a:ext cx="90614" cy="77365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80D4357F-AB25-4429-819C-E53D3A1C4AB7}"/>
              </a:ext>
            </a:extLst>
          </p:cNvPr>
          <p:cNvSpPr/>
          <p:nvPr/>
        </p:nvSpPr>
        <p:spPr>
          <a:xfrm rot="5400000">
            <a:off x="11049325" y="912154"/>
            <a:ext cx="352158" cy="9158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BC2097-F295-44A3-92A0-6569628509B6}"/>
              </a:ext>
            </a:extLst>
          </p:cNvPr>
          <p:cNvSpPr/>
          <p:nvPr/>
        </p:nvSpPr>
        <p:spPr>
          <a:xfrm>
            <a:off x="10125535" y="1100385"/>
            <a:ext cx="890593" cy="431553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FF96EE-E8A2-48AD-950F-AC22137AEB2E}"/>
              </a:ext>
            </a:extLst>
          </p:cNvPr>
          <p:cNvGrpSpPr/>
          <p:nvPr/>
        </p:nvGrpSpPr>
        <p:grpSpPr>
          <a:xfrm>
            <a:off x="10152880" y="1144719"/>
            <a:ext cx="835902" cy="208976"/>
            <a:chOff x="253305" y="4981713"/>
            <a:chExt cx="4089295" cy="102232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E46E37A-282A-4D65-AB2F-CE79BA5CD1C5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100" kern="1200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C29B100-CD5A-4A4B-B2C1-B9ED782A586C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  <a:ln>
              <a:noFill/>
            </a:ln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050" kern="12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88943E8-7C4A-4AB7-8C2A-CC165CEFFACB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A</a:t>
              </a:r>
              <a:endParaRPr lang="en-US" sz="1100" kern="1200" dirty="0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59330B8-E666-4AFD-BB72-C2A5A0114201}"/>
              </a:ext>
            </a:extLst>
          </p:cNvPr>
          <p:cNvSpPr txBox="1"/>
          <p:nvPr/>
        </p:nvSpPr>
        <p:spPr>
          <a:xfrm>
            <a:off x="10125535" y="1360123"/>
            <a:ext cx="89059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95ACAE-6F7D-463E-8EC2-203FCC73D6A2}"/>
              </a:ext>
            </a:extLst>
          </p:cNvPr>
          <p:cNvSpPr/>
          <p:nvPr/>
        </p:nvSpPr>
        <p:spPr>
          <a:xfrm>
            <a:off x="11058020" y="1276864"/>
            <a:ext cx="73838" cy="86376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kern="1200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5D54A25-02EB-4FE0-BC68-787EAE2C9324}"/>
              </a:ext>
            </a:extLst>
          </p:cNvPr>
          <p:cNvGrpSpPr/>
          <p:nvPr/>
        </p:nvGrpSpPr>
        <p:grpSpPr>
          <a:xfrm>
            <a:off x="11103396" y="1135841"/>
            <a:ext cx="252952" cy="252952"/>
            <a:chOff x="5567964" y="1871679"/>
            <a:chExt cx="377018" cy="37701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2458958-69DF-435D-B9D6-EBD53CB6E087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1" name="Graphic 30" descr="List">
              <a:extLst>
                <a:ext uri="{FF2B5EF4-FFF2-40B4-BE49-F238E27FC236}">
                  <a16:creationId xmlns:a16="http://schemas.microsoft.com/office/drawing/2014/main" id="{FC4E4F58-C48D-43CD-9110-D432BE174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2D91A0D-04AE-4417-882C-788377F534F2}"/>
              </a:ext>
            </a:extLst>
          </p:cNvPr>
          <p:cNvSpPr txBox="1"/>
          <p:nvPr/>
        </p:nvSpPr>
        <p:spPr>
          <a:xfrm>
            <a:off x="10195535" y="1120545"/>
            <a:ext cx="3789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D’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5887E9-AEF1-4175-9503-1206A05453F5}"/>
              </a:ext>
            </a:extLst>
          </p:cNvPr>
          <p:cNvGrpSpPr/>
          <p:nvPr/>
        </p:nvGrpSpPr>
        <p:grpSpPr>
          <a:xfrm>
            <a:off x="11149404" y="1184971"/>
            <a:ext cx="252952" cy="252952"/>
            <a:chOff x="5567964" y="1871679"/>
            <a:chExt cx="377018" cy="37701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9B85595-4161-40AA-A924-70FC2871A632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5" name="Graphic 34" descr="List">
              <a:extLst>
                <a:ext uri="{FF2B5EF4-FFF2-40B4-BE49-F238E27FC236}">
                  <a16:creationId xmlns:a16="http://schemas.microsoft.com/office/drawing/2014/main" id="{5AB3C70A-ADA0-41FE-8606-D49F12154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3B3EB4-EB40-4A0E-9426-AB1ADCB2EC57}"/>
              </a:ext>
            </a:extLst>
          </p:cNvPr>
          <p:cNvGrpSpPr/>
          <p:nvPr/>
        </p:nvGrpSpPr>
        <p:grpSpPr>
          <a:xfrm>
            <a:off x="11193045" y="1234874"/>
            <a:ext cx="252952" cy="252952"/>
            <a:chOff x="5567964" y="1871679"/>
            <a:chExt cx="377018" cy="37701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F29C25-C34C-4F2B-B8F4-1A90D7BCE009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38" name="Graphic 37" descr="List">
              <a:extLst>
                <a:ext uri="{FF2B5EF4-FFF2-40B4-BE49-F238E27FC236}">
                  <a16:creationId xmlns:a16="http://schemas.microsoft.com/office/drawing/2014/main" id="{31803785-0DB5-4EDF-A2A9-FCCA45730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EA610A-70B7-4D28-867D-731E1FE48297}"/>
              </a:ext>
            </a:extLst>
          </p:cNvPr>
          <p:cNvGrpSpPr/>
          <p:nvPr/>
        </p:nvGrpSpPr>
        <p:grpSpPr>
          <a:xfrm>
            <a:off x="10154960" y="408082"/>
            <a:ext cx="252952" cy="252952"/>
            <a:chOff x="5567964" y="1871679"/>
            <a:chExt cx="377018" cy="37701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B0C6184-99D5-42A7-8D71-9635F5F546D7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1" name="Graphic 40" descr="List">
              <a:extLst>
                <a:ext uri="{FF2B5EF4-FFF2-40B4-BE49-F238E27FC236}">
                  <a16:creationId xmlns:a16="http://schemas.microsoft.com/office/drawing/2014/main" id="{406859DE-CF8F-4914-BAD0-26CC8397A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E262564-986C-4B50-A4C1-3764D3CAE64D}"/>
              </a:ext>
            </a:extLst>
          </p:cNvPr>
          <p:cNvGrpSpPr/>
          <p:nvPr/>
        </p:nvGrpSpPr>
        <p:grpSpPr>
          <a:xfrm>
            <a:off x="10200968" y="457212"/>
            <a:ext cx="252952" cy="252952"/>
            <a:chOff x="5567964" y="1871679"/>
            <a:chExt cx="377018" cy="377018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0BB58B2-672F-42D3-BB32-584F7CFD4023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4" name="Graphic 43" descr="List">
              <a:extLst>
                <a:ext uri="{FF2B5EF4-FFF2-40B4-BE49-F238E27FC236}">
                  <a16:creationId xmlns:a16="http://schemas.microsoft.com/office/drawing/2014/main" id="{2566733A-A019-4DF8-96FD-030AB4B4E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4CB4CF9-888E-4E18-A22E-07BD2AF25B55}"/>
              </a:ext>
            </a:extLst>
          </p:cNvPr>
          <p:cNvGrpSpPr/>
          <p:nvPr/>
        </p:nvGrpSpPr>
        <p:grpSpPr>
          <a:xfrm>
            <a:off x="10244609" y="507115"/>
            <a:ext cx="252952" cy="252952"/>
            <a:chOff x="5567964" y="1871679"/>
            <a:chExt cx="377018" cy="37701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B74087A-3E4A-467A-AF39-C03C4E2AE3EB}"/>
                </a:ext>
              </a:extLst>
            </p:cNvPr>
            <p:cNvSpPr/>
            <p:nvPr/>
          </p:nvSpPr>
          <p:spPr>
            <a:xfrm>
              <a:off x="5648187" y="1914712"/>
              <a:ext cx="217276" cy="2972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pic>
          <p:nvPicPr>
            <p:cNvPr id="47" name="Graphic 46" descr="List">
              <a:extLst>
                <a:ext uri="{FF2B5EF4-FFF2-40B4-BE49-F238E27FC236}">
                  <a16:creationId xmlns:a16="http://schemas.microsoft.com/office/drawing/2014/main" id="{56E4514F-093F-4CAC-A1BC-0002C317C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67964" y="1871679"/>
              <a:ext cx="377018" cy="377018"/>
            </a:xfrm>
            <a:prstGeom prst="rect">
              <a:avLst/>
            </a:prstGeom>
          </p:spPr>
        </p:pic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DE3E5B8-4CBC-4EDE-8083-1B74A566CD25}"/>
              </a:ext>
            </a:extLst>
          </p:cNvPr>
          <p:cNvSpPr/>
          <p:nvPr/>
        </p:nvSpPr>
        <p:spPr>
          <a:xfrm>
            <a:off x="10803666" y="427908"/>
            <a:ext cx="552682" cy="343531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Oracle</a:t>
            </a:r>
          </a:p>
        </p:txBody>
      </p:sp>
      <p:sp>
        <p:nvSpPr>
          <p:cNvPr id="49" name="Arrow: Left 48">
            <a:extLst>
              <a:ext uri="{FF2B5EF4-FFF2-40B4-BE49-F238E27FC236}">
                <a16:creationId xmlns:a16="http://schemas.microsoft.com/office/drawing/2014/main" id="{BE412190-058F-4582-8C06-6A170C025EE9}"/>
              </a:ext>
            </a:extLst>
          </p:cNvPr>
          <p:cNvSpPr/>
          <p:nvPr/>
        </p:nvSpPr>
        <p:spPr>
          <a:xfrm rot="16200000">
            <a:off x="9034751" y="857190"/>
            <a:ext cx="544027" cy="77368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Left 49">
            <a:extLst>
              <a:ext uri="{FF2B5EF4-FFF2-40B4-BE49-F238E27FC236}">
                <a16:creationId xmlns:a16="http://schemas.microsoft.com/office/drawing/2014/main" id="{3506042B-442E-49E9-B80C-B5512CD46733}"/>
              </a:ext>
            </a:extLst>
          </p:cNvPr>
          <p:cNvSpPr/>
          <p:nvPr/>
        </p:nvSpPr>
        <p:spPr>
          <a:xfrm rot="10800000">
            <a:off x="11368694" y="533874"/>
            <a:ext cx="140306" cy="101491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lowchart: Decision 50">
            <a:extLst>
              <a:ext uri="{FF2B5EF4-FFF2-40B4-BE49-F238E27FC236}">
                <a16:creationId xmlns:a16="http://schemas.microsoft.com/office/drawing/2014/main" id="{F5078107-1D88-4B76-8A88-5FDDF3FD0461}"/>
              </a:ext>
            </a:extLst>
          </p:cNvPr>
          <p:cNvSpPr/>
          <p:nvPr/>
        </p:nvSpPr>
        <p:spPr>
          <a:xfrm>
            <a:off x="11521699" y="431775"/>
            <a:ext cx="498026" cy="311655"/>
          </a:xfrm>
          <a:prstGeom prst="flowChartDecision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B897B01D-5CCC-4C05-9782-04FD155224F7}"/>
              </a:ext>
            </a:extLst>
          </p:cNvPr>
          <p:cNvSpPr/>
          <p:nvPr/>
        </p:nvSpPr>
        <p:spPr>
          <a:xfrm rot="10800000">
            <a:off x="10492167" y="531602"/>
            <a:ext cx="268666" cy="92257"/>
          </a:xfrm>
          <a:prstGeom prst="left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2033B2F-D8A2-46C6-BAB5-2E4B815D4210}"/>
              </a:ext>
            </a:extLst>
          </p:cNvPr>
          <p:cNvSpPr txBox="1"/>
          <p:nvPr/>
        </p:nvSpPr>
        <p:spPr>
          <a:xfrm>
            <a:off x="11515350" y="487574"/>
            <a:ext cx="4948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chemeClr val="bg1"/>
                </a:solidFill>
              </a:rPr>
              <a:t>Stability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AB63D6D-07C8-4905-A607-B38FB5E4C87B}"/>
              </a:ext>
            </a:extLst>
          </p:cNvPr>
          <p:cNvSpPr txBox="1"/>
          <p:nvPr/>
        </p:nvSpPr>
        <p:spPr>
          <a:xfrm>
            <a:off x="835652" y="1203457"/>
            <a:ext cx="2051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chemeClr val="tx2"/>
                </a:solidFill>
              </a:rPr>
              <a:t>TopOut</a:t>
            </a: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0" name="Picture 59" descr="A picture containing person, indoor, woman, looking&#10;&#10;Description automatically generated">
            <a:extLst>
              <a:ext uri="{FF2B5EF4-FFF2-40B4-BE49-F238E27FC236}">
                <a16:creationId xmlns:a16="http://schemas.microsoft.com/office/drawing/2014/main" id="{D612C512-ECE0-42A8-BDD0-F565F76C7A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311" y="1791454"/>
            <a:ext cx="914400" cy="1371600"/>
          </a:xfrm>
          <a:prstGeom prst="rect">
            <a:avLst/>
          </a:prstGeom>
        </p:spPr>
      </p:pic>
      <p:pic>
        <p:nvPicPr>
          <p:cNvPr id="63" name="Picture 62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12390C69-5DE9-45BC-9FBF-A9A0B3B663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788232"/>
            <a:ext cx="914400" cy="1371600"/>
          </a:xfrm>
          <a:prstGeom prst="rect">
            <a:avLst/>
          </a:prstGeom>
        </p:spPr>
      </p:pic>
      <p:pic>
        <p:nvPicPr>
          <p:cNvPr id="64" name="Picture 63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9703162F-6023-4B63-A225-47D83A566D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954" y="1788232"/>
            <a:ext cx="914400" cy="1371600"/>
          </a:xfrm>
          <a:prstGeom prst="rect">
            <a:avLst/>
          </a:prstGeom>
        </p:spPr>
      </p:pic>
      <p:pic>
        <p:nvPicPr>
          <p:cNvPr id="65" name="Graphic 64" descr="User">
            <a:extLst>
              <a:ext uri="{FF2B5EF4-FFF2-40B4-BE49-F238E27FC236}">
                <a16:creationId xmlns:a16="http://schemas.microsoft.com/office/drawing/2014/main" id="{7DC535F5-2C34-4216-A758-271AC41EBE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750740" y="1983493"/>
            <a:ext cx="1371600" cy="1371600"/>
          </a:xfrm>
          <a:prstGeom prst="rect">
            <a:avLst/>
          </a:prstGeom>
        </p:spPr>
      </p:pic>
      <p:sp>
        <p:nvSpPr>
          <p:cNvPr id="66" name="Arrow: Down 65">
            <a:extLst>
              <a:ext uri="{FF2B5EF4-FFF2-40B4-BE49-F238E27FC236}">
                <a16:creationId xmlns:a16="http://schemas.microsoft.com/office/drawing/2014/main" id="{B5160037-8543-4E69-A84E-87524F6A28F9}"/>
              </a:ext>
            </a:extLst>
          </p:cNvPr>
          <p:cNvSpPr/>
          <p:nvPr/>
        </p:nvSpPr>
        <p:spPr>
          <a:xfrm rot="5400000">
            <a:off x="3314548" y="2336872"/>
            <a:ext cx="731520" cy="914400"/>
          </a:xfrm>
          <a:prstGeom prst="down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 descr="A picture containing person, indoor, woman, looking&#10;&#10;Description automatically generated">
            <a:extLst>
              <a:ext uri="{FF2B5EF4-FFF2-40B4-BE49-F238E27FC236}">
                <a16:creationId xmlns:a16="http://schemas.microsoft.com/office/drawing/2014/main" id="{F733592E-8728-4688-91D3-33FDC8D5A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3582165"/>
            <a:ext cx="914400" cy="1371600"/>
          </a:xfrm>
          <a:prstGeom prst="rect">
            <a:avLst/>
          </a:prstGeom>
        </p:spPr>
      </p:pic>
      <p:pic>
        <p:nvPicPr>
          <p:cNvPr id="61" name="Picture 60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C651ABDE-8278-4AA3-8202-B267E8F0B2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339" y="3578943"/>
            <a:ext cx="914400" cy="1371600"/>
          </a:xfrm>
          <a:prstGeom prst="rect">
            <a:avLst/>
          </a:prstGeom>
        </p:spPr>
      </p:pic>
      <p:sp>
        <p:nvSpPr>
          <p:cNvPr id="62" name="Arrow: Down 61">
            <a:extLst>
              <a:ext uri="{FF2B5EF4-FFF2-40B4-BE49-F238E27FC236}">
                <a16:creationId xmlns:a16="http://schemas.microsoft.com/office/drawing/2014/main" id="{6B15EDC5-135D-4DA0-B76D-BB9AA2423D47}"/>
              </a:ext>
            </a:extLst>
          </p:cNvPr>
          <p:cNvSpPr/>
          <p:nvPr/>
        </p:nvSpPr>
        <p:spPr>
          <a:xfrm rot="6597595">
            <a:off x="3225339" y="3068162"/>
            <a:ext cx="731520" cy="1331689"/>
          </a:xfrm>
          <a:prstGeom prst="downArrow">
            <a:avLst/>
          </a:prstGeom>
          <a:solidFill>
            <a:srgbClr val="ACADB1"/>
          </a:solidFill>
          <a:ln>
            <a:solidFill>
              <a:srgbClr val="ACAD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Close">
            <a:extLst>
              <a:ext uri="{FF2B5EF4-FFF2-40B4-BE49-F238E27FC236}">
                <a16:creationId xmlns:a16="http://schemas.microsoft.com/office/drawing/2014/main" id="{65B9A641-E10E-4735-9B29-2FCBFF34C2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52725" y="2336872"/>
            <a:ext cx="914400" cy="914400"/>
          </a:xfrm>
          <a:prstGeom prst="rect">
            <a:avLst/>
          </a:prstGeom>
        </p:spPr>
      </p:pic>
      <p:pic>
        <p:nvPicPr>
          <p:cNvPr id="68" name="Picture 67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7C8A00A3-5B95-4252-99BC-2234D6A913A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78943"/>
            <a:ext cx="914400" cy="13716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F83578E3-6708-443E-8E28-98E4E7E89321}"/>
              </a:ext>
            </a:extLst>
          </p:cNvPr>
          <p:cNvSpPr txBox="1"/>
          <p:nvPr/>
        </p:nvSpPr>
        <p:spPr>
          <a:xfrm>
            <a:off x="4224033" y="5007115"/>
            <a:ext cx="471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5"/>
                </a:solidFill>
              </a:rPr>
              <a:t>TopOut</a:t>
            </a:r>
            <a:r>
              <a:rPr lang="en-US" sz="3600" dirty="0">
                <a:solidFill>
                  <a:schemeClr val="accent5"/>
                </a:solidFill>
              </a:rPr>
              <a:t> Distance = 0</a:t>
            </a:r>
          </a:p>
        </p:txBody>
      </p:sp>
      <p:pic>
        <p:nvPicPr>
          <p:cNvPr id="74" name="Picture 73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ABA2C478-99FF-4189-8730-001220F18C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3578943"/>
            <a:ext cx="968351" cy="13716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B1F04942-4189-454E-8D01-C97DACA43D3C}"/>
              </a:ext>
            </a:extLst>
          </p:cNvPr>
          <p:cNvSpPr txBox="1"/>
          <p:nvPr/>
        </p:nvSpPr>
        <p:spPr>
          <a:xfrm>
            <a:off x="4224033" y="5007115"/>
            <a:ext cx="4718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chemeClr val="accent5"/>
                </a:solidFill>
              </a:rPr>
              <a:t>TopOut</a:t>
            </a:r>
            <a:r>
              <a:rPr lang="en-US" sz="3600" dirty="0">
                <a:solidFill>
                  <a:schemeClr val="accent5"/>
                </a:solidFill>
              </a:rPr>
              <a:t> Distance = 1</a:t>
            </a:r>
          </a:p>
        </p:txBody>
      </p:sp>
    </p:spTree>
    <p:extLst>
      <p:ext uri="{BB962C8B-B14F-4D97-AF65-F5344CB8AC3E}">
        <p14:creationId xmlns:p14="http://schemas.microsoft.com/office/powerpoint/2010/main" val="79586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9" grpId="0"/>
      <p:bldP spid="69" grpId="1"/>
      <p:bldP spid="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Film reel">
            <a:extLst>
              <a:ext uri="{FF2B5EF4-FFF2-40B4-BE49-F238E27FC236}">
                <a16:creationId xmlns:a16="http://schemas.microsoft.com/office/drawing/2014/main" id="{F80DD489-01E9-497E-B44D-FB5C84F3B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52659" y="1959427"/>
            <a:ext cx="914400" cy="914400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4ACA-4082-4781-A7E8-BDACA4DD8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en-US" sz="2400" dirty="0"/>
              <a:t>How effective are influence models for guiding the generation of instability inducing modifications?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BCCF5-89D8-4A5B-92B8-1929CE75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8054-2D96-4FB0-835F-8F203A260F05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931BE8-2D95-4455-B657-B33DFBA7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</a:t>
            </a:r>
          </a:p>
        </p:txBody>
      </p:sp>
      <p:pic>
        <p:nvPicPr>
          <p:cNvPr id="9" name="Graphic 8" descr="Network">
            <a:extLst>
              <a:ext uri="{FF2B5EF4-FFF2-40B4-BE49-F238E27FC236}">
                <a16:creationId xmlns:a16="http://schemas.microsoft.com/office/drawing/2014/main" id="{A6895F66-2ADE-4192-9362-D1722479A8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2659" y="587827"/>
            <a:ext cx="914400" cy="914400"/>
          </a:xfrm>
          <a:prstGeom prst="rect">
            <a:avLst/>
          </a:prstGeom>
        </p:spPr>
      </p:pic>
      <p:pic>
        <p:nvPicPr>
          <p:cNvPr id="13" name="Graphic 12" descr="Single gear">
            <a:extLst>
              <a:ext uri="{FF2B5EF4-FFF2-40B4-BE49-F238E27FC236}">
                <a16:creationId xmlns:a16="http://schemas.microsoft.com/office/drawing/2014/main" id="{D257A8B9-1D5F-4990-B8B6-D345F0CE8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2659" y="470262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4294E3-9EAA-4F93-8A4A-F625AF545A21}"/>
              </a:ext>
            </a:extLst>
          </p:cNvPr>
          <p:cNvSpPr txBox="1"/>
          <p:nvPr/>
        </p:nvSpPr>
        <p:spPr>
          <a:xfrm>
            <a:off x="6896099" y="783417"/>
            <a:ext cx="431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4 Recommender Algorithms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6BFACF-084D-48D0-8FE9-F88BFFF46187}"/>
              </a:ext>
            </a:extLst>
          </p:cNvPr>
          <p:cNvSpPr txBox="1"/>
          <p:nvPr/>
        </p:nvSpPr>
        <p:spPr>
          <a:xfrm>
            <a:off x="6896098" y="2155017"/>
            <a:ext cx="431074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tx2"/>
                </a:solidFill>
              </a:rPr>
              <a:t>MovieLens</a:t>
            </a:r>
            <a:r>
              <a:rPr lang="en-US" sz="2800" dirty="0">
                <a:solidFill>
                  <a:schemeClr val="tx2"/>
                </a:solidFill>
              </a:rPr>
              <a:t> dataset</a:t>
            </a:r>
          </a:p>
          <a:p>
            <a:r>
              <a:rPr lang="en-US" dirty="0">
                <a:solidFill>
                  <a:schemeClr val="tx2"/>
                </a:solidFill>
              </a:rPr>
              <a:t>100,000 ratings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456A49A-4886-4872-AE75-607634CD3E17}"/>
              </a:ext>
            </a:extLst>
          </p:cNvPr>
          <p:cNvSpPr txBox="1"/>
          <p:nvPr/>
        </p:nvSpPr>
        <p:spPr>
          <a:xfrm>
            <a:off x="6896098" y="3526618"/>
            <a:ext cx="4310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3 Baseline Heuristics</a:t>
            </a:r>
          </a:p>
        </p:txBody>
      </p:sp>
      <p:pic>
        <p:nvPicPr>
          <p:cNvPr id="18" name="Graphic 17" descr="Heartbeat">
            <a:extLst>
              <a:ext uri="{FF2B5EF4-FFF2-40B4-BE49-F238E27FC236}">
                <a16:creationId xmlns:a16="http://schemas.microsoft.com/office/drawing/2014/main" id="{2621504D-156F-4F0D-8B39-0C1BD9E973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52659" y="3331027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DF81229-A349-4BB0-A4DB-EDA870E9ECA8}"/>
              </a:ext>
            </a:extLst>
          </p:cNvPr>
          <p:cNvSpPr txBox="1"/>
          <p:nvPr/>
        </p:nvSpPr>
        <p:spPr>
          <a:xfrm>
            <a:off x="6896098" y="4898217"/>
            <a:ext cx="43107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3 Modification Set Sizes</a:t>
            </a:r>
          </a:p>
          <a:p>
            <a:r>
              <a:rPr lang="en-US" sz="1600" dirty="0">
                <a:solidFill>
                  <a:schemeClr val="tx2"/>
                </a:solidFill>
              </a:rPr>
              <a:t>1, 10, 100</a:t>
            </a:r>
          </a:p>
        </p:txBody>
      </p:sp>
    </p:spTree>
    <p:extLst>
      <p:ext uri="{BB962C8B-B14F-4D97-AF65-F5344CB8AC3E}">
        <p14:creationId xmlns:p14="http://schemas.microsoft.com/office/powerpoint/2010/main" val="650326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9F15-843D-400A-9E15-2F6345D5C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BF9603-745D-476A-9133-110F4C8E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B12D9CE-D706-4817-822C-E57E423B13BC}" type="slidenum">
              <a:rPr lang="en-US" smtClean="0"/>
              <a:t>19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46B89F2-73DE-439B-86CD-F80B184CD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339" y="1626714"/>
            <a:ext cx="10741321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D4B0-0500-4B15-B445-C393A5EB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8603E-FDA8-42C9-9703-B290CDB4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25268-5482-42E9-A6A9-ECB447C64EC6}"/>
              </a:ext>
            </a:extLst>
          </p:cNvPr>
          <p:cNvSpPr/>
          <p:nvPr/>
        </p:nvSpPr>
        <p:spPr>
          <a:xfrm>
            <a:off x="1739153" y="1690688"/>
            <a:ext cx="4356847" cy="2111189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B8875E-3D83-40F4-8386-3617C7423BBD}"/>
              </a:ext>
            </a:extLst>
          </p:cNvPr>
          <p:cNvGrpSpPr/>
          <p:nvPr/>
        </p:nvGrpSpPr>
        <p:grpSpPr>
          <a:xfrm>
            <a:off x="1875917" y="1970417"/>
            <a:ext cx="4089295" cy="1022323"/>
            <a:chOff x="253305" y="4981713"/>
            <a:chExt cx="4089295" cy="102232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EC10B9E-9966-47A6-8F45-7B9A706A71A1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Data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9A57374-9FEF-4E4B-9330-1C9355A676CD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E3C044-C0F6-4699-A9D0-D49B3AEFBC55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1FCDFF-1FEC-4BB7-9DD4-D1297D4E0BB9}"/>
              </a:ext>
            </a:extLst>
          </p:cNvPr>
          <p:cNvSpPr txBox="1"/>
          <p:nvPr/>
        </p:nvSpPr>
        <p:spPr>
          <a:xfrm>
            <a:off x="1739152" y="3341518"/>
            <a:ext cx="435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3E4E94-704E-4A28-96D7-BFD79EAA94DB}"/>
              </a:ext>
            </a:extLst>
          </p:cNvPr>
          <p:cNvSpPr txBox="1"/>
          <p:nvPr/>
        </p:nvSpPr>
        <p:spPr>
          <a:xfrm>
            <a:off x="4391010" y="1984160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58B577E-3140-4126-8EF8-66798B7162FE}"/>
              </a:ext>
            </a:extLst>
          </p:cNvPr>
          <p:cNvSpPr/>
          <p:nvPr/>
        </p:nvSpPr>
        <p:spPr>
          <a:xfrm>
            <a:off x="6245940" y="2541070"/>
            <a:ext cx="361221" cy="422560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900" kern="1200" dirty="0"/>
          </a:p>
        </p:txBody>
      </p:sp>
      <p:pic>
        <p:nvPicPr>
          <p:cNvPr id="15" name="Picture 14" descr="A person wearing a costume&#10;&#10;Description automatically generated">
            <a:extLst>
              <a:ext uri="{FF2B5EF4-FFF2-40B4-BE49-F238E27FC236}">
                <a16:creationId xmlns:a16="http://schemas.microsoft.com/office/drawing/2014/main" id="{86842687-4EDF-4A96-8426-8AF959B97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239" y="2060482"/>
            <a:ext cx="914400" cy="1371600"/>
          </a:xfrm>
          <a:prstGeom prst="rect">
            <a:avLst/>
          </a:prstGeom>
        </p:spPr>
      </p:pic>
      <p:pic>
        <p:nvPicPr>
          <p:cNvPr id="16" name="Picture 15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BF63096B-A0DF-4F0A-9CD4-53D567678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421" y="2060482"/>
            <a:ext cx="914400" cy="1371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C58B57-8505-417B-A6DE-B5B325141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213" y="2060482"/>
            <a:ext cx="954634" cy="1371600"/>
          </a:xfrm>
          <a:prstGeom prst="rect">
            <a:avLst/>
          </a:prstGeom>
        </p:spPr>
      </p:pic>
      <p:pic>
        <p:nvPicPr>
          <p:cNvPr id="18" name="Picture 17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4052020C-E864-4D60-8CDF-F25D0174E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80" y="4342524"/>
            <a:ext cx="968351" cy="1371600"/>
          </a:xfrm>
          <a:prstGeom prst="rect">
            <a:avLst/>
          </a:prstGeom>
        </p:spPr>
      </p:pic>
      <p:pic>
        <p:nvPicPr>
          <p:cNvPr id="19" name="Picture 18" descr="A picture containing person, indoor, woman, looking&#10;&#10;Description automatically generated">
            <a:extLst>
              <a:ext uri="{FF2B5EF4-FFF2-40B4-BE49-F238E27FC236}">
                <a16:creationId xmlns:a16="http://schemas.microsoft.com/office/drawing/2014/main" id="{81729255-CB98-4F01-B9FC-C7D17AFD54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281" y="4345251"/>
            <a:ext cx="914400" cy="1371600"/>
          </a:xfrm>
          <a:prstGeom prst="rect">
            <a:avLst/>
          </a:prstGeom>
        </p:spPr>
      </p:pic>
      <p:pic>
        <p:nvPicPr>
          <p:cNvPr id="20" name="Picture 19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B837E0BA-77C4-49E7-A18D-8C2E59235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322" y="4345251"/>
            <a:ext cx="914400" cy="13716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FC64F11-D3E1-4F74-9ABF-2AB0981CF456}"/>
              </a:ext>
            </a:extLst>
          </p:cNvPr>
          <p:cNvSpPr/>
          <p:nvPr/>
        </p:nvSpPr>
        <p:spPr>
          <a:xfrm>
            <a:off x="1739153" y="3954434"/>
            <a:ext cx="4356847" cy="2111189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8DE292E-10B6-4A7E-AD79-4C9C65581C2E}"/>
              </a:ext>
            </a:extLst>
          </p:cNvPr>
          <p:cNvGrpSpPr/>
          <p:nvPr/>
        </p:nvGrpSpPr>
        <p:grpSpPr>
          <a:xfrm>
            <a:off x="1875917" y="4234163"/>
            <a:ext cx="4089295" cy="1022323"/>
            <a:chOff x="253305" y="4981713"/>
            <a:chExt cx="4089295" cy="102232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5503DE4-BC11-44F0-9514-D7C8608B3035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Data + </a:t>
              </a:r>
              <a:r>
                <a:rPr lang="el-GR" sz="2400" kern="1200" dirty="0"/>
                <a:t>Δ</a:t>
              </a:r>
              <a:endParaRPr lang="en-US" sz="2400" kern="1200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8A2523F-A400-4BBA-B84A-1D6AAA03D11E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765A146-B3D4-4164-A110-A2DD2581B0BF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F3813A9-0D4D-4679-A8A9-84C73EB8B92B}"/>
              </a:ext>
            </a:extLst>
          </p:cNvPr>
          <p:cNvSpPr txBox="1"/>
          <p:nvPr/>
        </p:nvSpPr>
        <p:spPr>
          <a:xfrm>
            <a:off x="1739152" y="5605264"/>
            <a:ext cx="435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3A8DCB-6BC1-4824-8E48-506A0564A41A}"/>
              </a:ext>
            </a:extLst>
          </p:cNvPr>
          <p:cNvSpPr txBox="1"/>
          <p:nvPr/>
        </p:nvSpPr>
        <p:spPr>
          <a:xfrm>
            <a:off x="4391010" y="4247906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982434E-A54B-42C7-9802-50F812BC9F6E}"/>
              </a:ext>
            </a:extLst>
          </p:cNvPr>
          <p:cNvSpPr/>
          <p:nvPr/>
        </p:nvSpPr>
        <p:spPr>
          <a:xfrm>
            <a:off x="6245940" y="4804816"/>
            <a:ext cx="361221" cy="422560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900" kern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86A9BF-7382-4831-ACCA-73A04493AEC0}"/>
              </a:ext>
            </a:extLst>
          </p:cNvPr>
          <p:cNvSpPr txBox="1"/>
          <p:nvPr/>
        </p:nvSpPr>
        <p:spPr>
          <a:xfrm>
            <a:off x="5271053" y="428573"/>
            <a:ext cx="64419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A small dataset change can lead to large recommendation changes</a:t>
            </a:r>
          </a:p>
        </p:txBody>
      </p:sp>
    </p:spTree>
    <p:extLst>
      <p:ext uri="{BB962C8B-B14F-4D97-AF65-F5344CB8AC3E}">
        <p14:creationId xmlns:p14="http://schemas.microsoft.com/office/powerpoint/2010/main" val="166726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/>
      <p:bldP spid="12" grpId="0"/>
      <p:bldP spid="14" grpId="0" animBg="1"/>
      <p:bldP spid="23" grpId="0" animBg="1"/>
      <p:bldP spid="28" grpId="0"/>
      <p:bldP spid="29" grpId="0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CAA471-C202-4D63-96C0-D2DC557E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A3F-0807-4E72-88C6-29A0EA8B1AC0}" type="slidenum">
              <a:rPr lang="en-US" smtClean="0"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8C0EC-AF4B-4F47-8ECF-72C8E77F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Influence-guided fuzzing is more effective than random fuzzing, when using an appropriate influence model</a:t>
            </a:r>
          </a:p>
        </p:txBody>
      </p:sp>
    </p:spTree>
    <p:extLst>
      <p:ext uri="{BB962C8B-B14F-4D97-AF65-F5344CB8AC3E}">
        <p14:creationId xmlns:p14="http://schemas.microsoft.com/office/powerpoint/2010/main" val="1195528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2FB401-9A8F-4BA3-9124-10C4EBF43D02}"/>
              </a:ext>
            </a:extLst>
          </p:cNvPr>
          <p:cNvSpPr/>
          <p:nvPr/>
        </p:nvSpPr>
        <p:spPr>
          <a:xfrm>
            <a:off x="7853459" y="2541816"/>
            <a:ext cx="4028298" cy="1683008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4ACA-4082-4781-A7E8-BDACA4DD8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How can we choose an appropriate influence model when the recommender algorithm is a black box?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BCCF5-89D8-4A5B-92B8-1929CE754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8054-2D96-4FB0-835F-8F203A260F05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931BE8-2D95-4455-B657-B33DFBA7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1C26897-C241-4F38-8905-F3E7F5D6B3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15675326"/>
              </p:ext>
            </p:extLst>
          </p:nvPr>
        </p:nvGraphicFramePr>
        <p:xfrm>
          <a:off x="8056116" y="2324101"/>
          <a:ext cx="3624256" cy="1683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C11CDEAF-53FF-4DD4-B68E-6392631979F3}"/>
              </a:ext>
            </a:extLst>
          </p:cNvPr>
          <p:cNvGrpSpPr/>
          <p:nvPr/>
        </p:nvGrpSpPr>
        <p:grpSpPr>
          <a:xfrm>
            <a:off x="5301212" y="2737757"/>
            <a:ext cx="2115588" cy="1269352"/>
            <a:chOff x="776" y="426077"/>
            <a:chExt cx="1654889" cy="99293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1DF6C22-CA44-4EC3-9699-B4936B28B361}"/>
                </a:ext>
              </a:extLst>
            </p:cNvPr>
            <p:cNvSpPr/>
            <p:nvPr/>
          </p:nvSpPr>
          <p:spPr>
            <a:xfrm>
              <a:off x="776" y="426077"/>
              <a:ext cx="1654889" cy="992933"/>
            </a:xfrm>
            <a:prstGeom prst="flowChartMultidocumen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1F98B7-DC0E-413E-83E2-A56DBA793E36}"/>
                </a:ext>
              </a:extLst>
            </p:cNvPr>
            <p:cNvSpPr txBox="1"/>
            <p:nvPr/>
          </p:nvSpPr>
          <p:spPr>
            <a:xfrm>
              <a:off x="776" y="426077"/>
              <a:ext cx="1654889" cy="992933"/>
            </a:xfrm>
            <a:prstGeom prst="flowChartMultidocumen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kern="1200" dirty="0"/>
                <a:t>Influence-Guided Fuzzing Heuristics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3EACE4-5D41-435D-AE05-B0BD3FE6F43D}"/>
              </a:ext>
            </a:extLst>
          </p:cNvPr>
          <p:cNvGrpSpPr/>
          <p:nvPr/>
        </p:nvGrpSpPr>
        <p:grpSpPr>
          <a:xfrm>
            <a:off x="7592778" y="2978425"/>
            <a:ext cx="320017" cy="374360"/>
            <a:chOff x="1661176" y="654323"/>
            <a:chExt cx="320017" cy="374360"/>
          </a:xfrm>
        </p:grpSpPr>
        <p:sp>
          <p:nvSpPr>
            <p:cNvPr id="23" name="Arrow: Right 22">
              <a:extLst>
                <a:ext uri="{FF2B5EF4-FFF2-40B4-BE49-F238E27FC236}">
                  <a16:creationId xmlns:a16="http://schemas.microsoft.com/office/drawing/2014/main" id="{5C5226DE-3121-494C-B384-0607D8279A11}"/>
                </a:ext>
              </a:extLst>
            </p:cNvPr>
            <p:cNvSpPr/>
            <p:nvPr/>
          </p:nvSpPr>
          <p:spPr>
            <a:xfrm>
              <a:off x="1661176" y="654323"/>
              <a:ext cx="320017" cy="37436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Arrow: Right 4">
              <a:extLst>
                <a:ext uri="{FF2B5EF4-FFF2-40B4-BE49-F238E27FC236}">
                  <a16:creationId xmlns:a16="http://schemas.microsoft.com/office/drawing/2014/main" id="{69BC5D0E-FB96-4CE3-B3CA-5247B9FC8ACE}"/>
                </a:ext>
              </a:extLst>
            </p:cNvPr>
            <p:cNvSpPr txBox="1"/>
            <p:nvPr/>
          </p:nvSpPr>
          <p:spPr>
            <a:xfrm>
              <a:off x="1661176" y="729195"/>
              <a:ext cx="224012" cy="224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81A73074-4B5E-47DA-A879-2E08594DA1FE}"/>
              </a:ext>
            </a:extLst>
          </p:cNvPr>
          <p:cNvSpPr/>
          <p:nvPr/>
        </p:nvSpPr>
        <p:spPr>
          <a:xfrm>
            <a:off x="10401302" y="1507675"/>
            <a:ext cx="1034143" cy="805542"/>
          </a:xfrm>
          <a:prstGeom prst="flowChartMagneticDisk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311EDC-A107-4673-A66C-471C7FDB4CA8}"/>
              </a:ext>
            </a:extLst>
          </p:cNvPr>
          <p:cNvGrpSpPr/>
          <p:nvPr/>
        </p:nvGrpSpPr>
        <p:grpSpPr>
          <a:xfrm rot="5400000">
            <a:off x="10551886" y="2310095"/>
            <a:ext cx="320017" cy="374360"/>
            <a:chOff x="1661176" y="654323"/>
            <a:chExt cx="320017" cy="374360"/>
          </a:xfrm>
        </p:grpSpPr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46C361A5-B812-413C-83A1-ECB7F27A685B}"/>
                </a:ext>
              </a:extLst>
            </p:cNvPr>
            <p:cNvSpPr/>
            <p:nvPr/>
          </p:nvSpPr>
          <p:spPr>
            <a:xfrm>
              <a:off x="1661176" y="654323"/>
              <a:ext cx="320017" cy="37436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7" name="Arrow: Right 4">
              <a:extLst>
                <a:ext uri="{FF2B5EF4-FFF2-40B4-BE49-F238E27FC236}">
                  <a16:creationId xmlns:a16="http://schemas.microsoft.com/office/drawing/2014/main" id="{09195A77-6664-444D-B69E-1F0E445C28FB}"/>
                </a:ext>
              </a:extLst>
            </p:cNvPr>
            <p:cNvSpPr txBox="1"/>
            <p:nvPr/>
          </p:nvSpPr>
          <p:spPr>
            <a:xfrm>
              <a:off x="1661176" y="729195"/>
              <a:ext cx="224012" cy="224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70839F-75AC-4673-B09B-BD5A377F3E37}"/>
              </a:ext>
            </a:extLst>
          </p:cNvPr>
          <p:cNvGrpSpPr/>
          <p:nvPr/>
        </p:nvGrpSpPr>
        <p:grpSpPr>
          <a:xfrm rot="16200000">
            <a:off x="11018048" y="2293766"/>
            <a:ext cx="320017" cy="374360"/>
            <a:chOff x="1661176" y="654323"/>
            <a:chExt cx="320017" cy="374360"/>
          </a:xfrm>
        </p:grpSpPr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240C4631-8D64-4592-97A4-5CEC4843B6DC}"/>
                </a:ext>
              </a:extLst>
            </p:cNvPr>
            <p:cNvSpPr/>
            <p:nvPr/>
          </p:nvSpPr>
          <p:spPr>
            <a:xfrm>
              <a:off x="1661176" y="654323"/>
              <a:ext cx="320017" cy="374360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Arrow: Right 4">
              <a:extLst>
                <a:ext uri="{FF2B5EF4-FFF2-40B4-BE49-F238E27FC236}">
                  <a16:creationId xmlns:a16="http://schemas.microsoft.com/office/drawing/2014/main" id="{B4AB23A5-35F1-4F3B-B86C-5ED2E79C0E36}"/>
                </a:ext>
              </a:extLst>
            </p:cNvPr>
            <p:cNvSpPr txBox="1"/>
            <p:nvPr/>
          </p:nvSpPr>
          <p:spPr>
            <a:xfrm>
              <a:off x="1661176" y="729195"/>
              <a:ext cx="224012" cy="22461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1735F90-518C-4A0B-9358-63C76CCF5CDF}"/>
              </a:ext>
            </a:extLst>
          </p:cNvPr>
          <p:cNvSpPr txBox="1"/>
          <p:nvPr/>
        </p:nvSpPr>
        <p:spPr>
          <a:xfrm>
            <a:off x="7848828" y="3835592"/>
            <a:ext cx="4028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1"/>
                </a:solidFill>
              </a:rPr>
              <a:t>Repeat Until Budget Depleted</a:t>
            </a:r>
          </a:p>
        </p:txBody>
      </p:sp>
    </p:spTree>
    <p:extLst>
      <p:ext uri="{BB962C8B-B14F-4D97-AF65-F5344CB8AC3E}">
        <p14:creationId xmlns:p14="http://schemas.microsoft.com/office/powerpoint/2010/main" val="35245572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69F15-843D-400A-9E15-2F6345D5C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BF9603-745D-476A-9133-110F4C8E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BE84CB-61ED-4F7D-BA46-709D56109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498" y="1335020"/>
            <a:ext cx="5651003" cy="418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533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CAA471-C202-4D63-96C0-D2DC557E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A3F-0807-4E72-88C6-29A0EA8B1AC0}" type="slidenum">
              <a:rPr lang="en-US" smtClean="0"/>
              <a:t>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8C0EC-AF4B-4F47-8ECF-72C8E77F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 portfolio approach is effective for fuzzing modification sets that induce significant change</a:t>
            </a:r>
          </a:p>
        </p:txBody>
      </p:sp>
    </p:spTree>
    <p:extLst>
      <p:ext uri="{BB962C8B-B14F-4D97-AF65-F5344CB8AC3E}">
        <p14:creationId xmlns:p14="http://schemas.microsoft.com/office/powerpoint/2010/main" val="1057842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2225-550A-4075-8421-0AAECC3C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7B0D5-9524-49A5-8C5E-87AF1841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4EA3F-0807-4E72-88C6-29A0EA8B1AC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0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5D4B0-0500-4B15-B445-C393A5EB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98603E-FDA8-42C9-9703-B290CDB42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525268-5482-42E9-A6A9-ECB447C64EC6}"/>
              </a:ext>
            </a:extLst>
          </p:cNvPr>
          <p:cNvSpPr/>
          <p:nvPr/>
        </p:nvSpPr>
        <p:spPr>
          <a:xfrm>
            <a:off x="1739153" y="1690688"/>
            <a:ext cx="4356847" cy="2111189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6B8875E-3D83-40F4-8386-3617C7423BBD}"/>
              </a:ext>
            </a:extLst>
          </p:cNvPr>
          <p:cNvGrpSpPr/>
          <p:nvPr/>
        </p:nvGrpSpPr>
        <p:grpSpPr>
          <a:xfrm>
            <a:off x="1875917" y="1970417"/>
            <a:ext cx="4089295" cy="1022323"/>
            <a:chOff x="253305" y="4981713"/>
            <a:chExt cx="4089295" cy="102232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EC10B9E-9966-47A6-8F45-7B9A706A71A1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Data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9A57374-9FEF-4E4B-9330-1C9355A676CD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E3C044-C0F6-4699-A9D0-D49B3AEFBC55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91FCDFF-1FEC-4BB7-9DD4-D1297D4E0BB9}"/>
              </a:ext>
            </a:extLst>
          </p:cNvPr>
          <p:cNvSpPr txBox="1"/>
          <p:nvPr/>
        </p:nvSpPr>
        <p:spPr>
          <a:xfrm>
            <a:off x="1739152" y="3341518"/>
            <a:ext cx="435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3E4E94-704E-4A28-96D7-BFD79EAA94DB}"/>
              </a:ext>
            </a:extLst>
          </p:cNvPr>
          <p:cNvSpPr txBox="1"/>
          <p:nvPr/>
        </p:nvSpPr>
        <p:spPr>
          <a:xfrm>
            <a:off x="4391010" y="1984160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3F5A24-37F1-4366-99E5-157EE19D3FA0}"/>
              </a:ext>
            </a:extLst>
          </p:cNvPr>
          <p:cNvSpPr txBox="1"/>
          <p:nvPr/>
        </p:nvSpPr>
        <p:spPr>
          <a:xfrm>
            <a:off x="6493327" y="1695023"/>
            <a:ext cx="55420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How can we find small dataset changes that induce drastic recommendation changes?</a:t>
            </a:r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F2B1DC48-90E9-44A6-99E8-05A782A08277}"/>
              </a:ext>
            </a:extLst>
          </p:cNvPr>
          <p:cNvSpPr/>
          <p:nvPr/>
        </p:nvSpPr>
        <p:spPr>
          <a:xfrm>
            <a:off x="1875916" y="2841362"/>
            <a:ext cx="1703873" cy="1556530"/>
          </a:xfrm>
          <a:prstGeom prst="upArrow">
            <a:avLst>
              <a:gd name="adj1" fmla="val 61697"/>
              <a:gd name="adj2" fmla="val 39859"/>
            </a:avLst>
          </a:prstGeom>
          <a:solidFill>
            <a:srgbClr val="ACADB1"/>
          </a:solidFill>
          <a:ln w="38100">
            <a:solidFill>
              <a:schemeClr val="bg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Dataset</a:t>
            </a:r>
          </a:p>
          <a:p>
            <a:pPr algn="ctr"/>
            <a:r>
              <a:rPr lang="en-US" dirty="0"/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3167320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D8AE6D-5BD8-4CD8-8D5D-626D53189BA5}"/>
              </a:ext>
            </a:extLst>
          </p:cNvPr>
          <p:cNvSpPr/>
          <p:nvPr/>
        </p:nvSpPr>
        <p:spPr>
          <a:xfrm>
            <a:off x="1739153" y="1690688"/>
            <a:ext cx="4356847" cy="2111189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AB0B8-284B-4AD4-9C07-34BB976C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BCD97-FE7C-410B-820A-71160357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4846A5-63E4-4147-B721-3BB4AAB4EB61}"/>
              </a:ext>
            </a:extLst>
          </p:cNvPr>
          <p:cNvGrpSpPr/>
          <p:nvPr/>
        </p:nvGrpSpPr>
        <p:grpSpPr>
          <a:xfrm>
            <a:off x="1875917" y="1970417"/>
            <a:ext cx="4089295" cy="1022323"/>
            <a:chOff x="253305" y="4981713"/>
            <a:chExt cx="4089295" cy="10223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6385660-0E14-4604-BCA0-88180730F599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Data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A4270C2-2441-4DBE-B03B-ED270B3637DD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94E98D1-A185-4FDA-B48F-692163744A02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949405-6401-4079-BEF6-CF62D63633A1}"/>
              </a:ext>
            </a:extLst>
          </p:cNvPr>
          <p:cNvSpPr txBox="1"/>
          <p:nvPr/>
        </p:nvSpPr>
        <p:spPr>
          <a:xfrm>
            <a:off x="1739152" y="3341518"/>
            <a:ext cx="435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8689468A-18BB-4EE4-8821-85B4593E509F}"/>
              </a:ext>
            </a:extLst>
          </p:cNvPr>
          <p:cNvSpPr/>
          <p:nvPr/>
        </p:nvSpPr>
        <p:spPr>
          <a:xfrm>
            <a:off x="4391010" y="2462494"/>
            <a:ext cx="1443037" cy="400050"/>
          </a:xfrm>
          <a:prstGeom prst="flowChartDocumen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D752C-8AAA-418E-B17A-B999E52E9238}"/>
              </a:ext>
            </a:extLst>
          </p:cNvPr>
          <p:cNvSpPr txBox="1"/>
          <p:nvPr/>
        </p:nvSpPr>
        <p:spPr>
          <a:xfrm>
            <a:off x="4391010" y="1984160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5181E07-B9DB-40EF-92FD-A983EE3CE8F7}"/>
              </a:ext>
            </a:extLst>
          </p:cNvPr>
          <p:cNvSpPr/>
          <p:nvPr/>
        </p:nvSpPr>
        <p:spPr>
          <a:xfrm>
            <a:off x="4261339" y="4314975"/>
            <a:ext cx="1703873" cy="87166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5"/>
            </a:solidFill>
            <a:prstDash val="dash"/>
          </a:ln>
          <a:effectLst>
            <a:outerShdw blurRad="127000" dist="63500" sx="95000" sy="9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Approximate Model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AC895E8-6766-43B2-9A85-93F6F94543C5}"/>
              </a:ext>
            </a:extLst>
          </p:cNvPr>
          <p:cNvSpPr/>
          <p:nvPr/>
        </p:nvSpPr>
        <p:spPr>
          <a:xfrm>
            <a:off x="4260592" y="2933802"/>
            <a:ext cx="1703872" cy="1351709"/>
          </a:xfrm>
          <a:prstGeom prst="downArrow">
            <a:avLst/>
          </a:prstGeom>
          <a:solidFill>
            <a:srgbClr val="ACADB1"/>
          </a:solidFill>
          <a:ln w="28575">
            <a:solidFill>
              <a:schemeClr val="bg1"/>
            </a:solidFill>
          </a:ln>
          <a:effectLst>
            <a:outerShdw blurRad="127000" dist="63500" sx="95000" sy="9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Infer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298EDA-711B-4994-B8FE-BD349BBE9309}"/>
              </a:ext>
            </a:extLst>
          </p:cNvPr>
          <p:cNvSpPr txBox="1"/>
          <p:nvPr/>
        </p:nvSpPr>
        <p:spPr>
          <a:xfrm>
            <a:off x="6493327" y="1695023"/>
            <a:ext cx="51301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We can infer an approximate model of the implicit relationships learned by the algorithm</a:t>
            </a:r>
            <a:endParaRPr lang="en-US" sz="3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222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D8AE6D-5BD8-4CD8-8D5D-626D53189BA5}"/>
              </a:ext>
            </a:extLst>
          </p:cNvPr>
          <p:cNvSpPr/>
          <p:nvPr/>
        </p:nvSpPr>
        <p:spPr>
          <a:xfrm>
            <a:off x="1739153" y="1690688"/>
            <a:ext cx="4356847" cy="2111189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AB0B8-284B-4AD4-9C07-34BB976C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BCD97-FE7C-410B-820A-71160357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4846A5-63E4-4147-B721-3BB4AAB4EB61}"/>
              </a:ext>
            </a:extLst>
          </p:cNvPr>
          <p:cNvGrpSpPr/>
          <p:nvPr/>
        </p:nvGrpSpPr>
        <p:grpSpPr>
          <a:xfrm>
            <a:off x="1875917" y="1970417"/>
            <a:ext cx="4089295" cy="1022323"/>
            <a:chOff x="253305" y="4981713"/>
            <a:chExt cx="4089295" cy="10223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6385660-0E14-4604-BCA0-88180730F599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Data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A4270C2-2441-4DBE-B03B-ED270B3637DD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94E98D1-A185-4FDA-B48F-692163744A02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949405-6401-4079-BEF6-CF62D63633A1}"/>
              </a:ext>
            </a:extLst>
          </p:cNvPr>
          <p:cNvSpPr txBox="1"/>
          <p:nvPr/>
        </p:nvSpPr>
        <p:spPr>
          <a:xfrm>
            <a:off x="1739152" y="3341518"/>
            <a:ext cx="435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8689468A-18BB-4EE4-8821-85B4593E509F}"/>
              </a:ext>
            </a:extLst>
          </p:cNvPr>
          <p:cNvSpPr/>
          <p:nvPr/>
        </p:nvSpPr>
        <p:spPr>
          <a:xfrm>
            <a:off x="4391010" y="2462494"/>
            <a:ext cx="1443037" cy="400050"/>
          </a:xfrm>
          <a:prstGeom prst="flowChartDocumen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D752C-8AAA-418E-B17A-B999E52E9238}"/>
              </a:ext>
            </a:extLst>
          </p:cNvPr>
          <p:cNvSpPr txBox="1"/>
          <p:nvPr/>
        </p:nvSpPr>
        <p:spPr>
          <a:xfrm>
            <a:off x="4391010" y="1984160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15181E07-B9DB-40EF-92FD-A983EE3CE8F7}"/>
              </a:ext>
            </a:extLst>
          </p:cNvPr>
          <p:cNvSpPr/>
          <p:nvPr/>
        </p:nvSpPr>
        <p:spPr>
          <a:xfrm>
            <a:off x="4261339" y="4314975"/>
            <a:ext cx="1703873" cy="87166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5"/>
            </a:solidFill>
            <a:prstDash val="dash"/>
          </a:ln>
          <a:effectLst>
            <a:outerShdw blurRad="127000" dist="63500" sx="95000" sy="9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Approximate Model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AC895E8-6766-43B2-9A85-93F6F94543C5}"/>
              </a:ext>
            </a:extLst>
          </p:cNvPr>
          <p:cNvSpPr/>
          <p:nvPr/>
        </p:nvSpPr>
        <p:spPr>
          <a:xfrm>
            <a:off x="4260592" y="2933802"/>
            <a:ext cx="1703872" cy="1351709"/>
          </a:xfrm>
          <a:prstGeom prst="downArrow">
            <a:avLst/>
          </a:prstGeom>
          <a:solidFill>
            <a:srgbClr val="ACADB1"/>
          </a:solidFill>
          <a:ln w="28575">
            <a:solidFill>
              <a:schemeClr val="bg1"/>
            </a:solidFill>
          </a:ln>
          <a:effectLst>
            <a:outerShdw blurRad="127000" dist="63500" sx="95000" sy="9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Infer</a:t>
            </a: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2B6D4A18-4424-4B57-84D1-558468A3FFBB}"/>
              </a:ext>
            </a:extLst>
          </p:cNvPr>
          <p:cNvSpPr/>
          <p:nvPr/>
        </p:nvSpPr>
        <p:spPr>
          <a:xfrm rot="16200000">
            <a:off x="1981400" y="2913115"/>
            <a:ext cx="2179427" cy="2115894"/>
          </a:xfrm>
          <a:prstGeom prst="bentArrow">
            <a:avLst>
              <a:gd name="adj1" fmla="val 29001"/>
              <a:gd name="adj2" fmla="val 35519"/>
              <a:gd name="adj3" fmla="val 29808"/>
              <a:gd name="adj4" fmla="val 43750"/>
            </a:avLst>
          </a:prstGeom>
          <a:solidFill>
            <a:srgbClr val="ACADB1"/>
          </a:solidFill>
          <a:ln w="28575">
            <a:solidFill>
              <a:schemeClr val="bg1"/>
            </a:solidFill>
          </a:ln>
          <a:effectLst>
            <a:outerShdw blurRad="127000" dist="63500" sx="95000" sy="9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A9FB1F-78F4-4A39-AB55-D4FF97DCC58F}"/>
              </a:ext>
            </a:extLst>
          </p:cNvPr>
          <p:cNvSpPr txBox="1"/>
          <p:nvPr/>
        </p:nvSpPr>
        <p:spPr>
          <a:xfrm>
            <a:off x="3092654" y="4427643"/>
            <a:ext cx="974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Guided Fuzzing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2F167E-AD81-4F35-8DDD-9C943988AF9F}"/>
              </a:ext>
            </a:extLst>
          </p:cNvPr>
          <p:cNvSpPr txBox="1"/>
          <p:nvPr/>
        </p:nvSpPr>
        <p:spPr>
          <a:xfrm>
            <a:off x="6493327" y="1695023"/>
            <a:ext cx="51301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/>
                </a:solidFill>
              </a:rPr>
              <a:t>We can leverage inferred models to generate dataset modifications that are more likely to induce instability</a:t>
            </a:r>
            <a:endParaRPr lang="en-US" sz="36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45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B6DA-A261-42A4-89C3-0D8EFE0FC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Recommender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BD9ACF-E322-4A55-8C5A-59207D8F8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Clr>
                <a:schemeClr val="bg1"/>
              </a:buClr>
              <a:buSzPct val="80000"/>
            </a:pPr>
            <a:r>
              <a:rPr lang="en-US" sz="1800" dirty="0"/>
              <a:t>Entertainment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sz="1800" dirty="0"/>
              <a:t>News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sz="1800" dirty="0"/>
              <a:t>E-commerce</a:t>
            </a:r>
          </a:p>
          <a:p>
            <a:pPr>
              <a:buClr>
                <a:schemeClr val="bg1"/>
              </a:buClr>
              <a:buSzPct val="80000"/>
            </a:pPr>
            <a:r>
              <a:rPr lang="en-US" sz="1800" dirty="0"/>
              <a:t>Social Networking</a:t>
            </a:r>
          </a:p>
          <a:p>
            <a:r>
              <a:rPr lang="en-US" sz="1800" dirty="0"/>
              <a:t>Safe drug prescriptions</a:t>
            </a:r>
          </a:p>
          <a:p>
            <a:r>
              <a:rPr lang="en-US" sz="1800" dirty="0"/>
              <a:t>Aircraft collision avoidance</a:t>
            </a:r>
          </a:p>
          <a:p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23585-C175-4937-9271-A98E46EF4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08054-2D96-4FB0-835F-8F203A260F0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close up of a sign&#10;&#10;Description generated with high confidence">
            <a:extLst>
              <a:ext uri="{FF2B5EF4-FFF2-40B4-BE49-F238E27FC236}">
                <a16:creationId xmlns:a16="http://schemas.microsoft.com/office/drawing/2014/main" id="{C5FE5BA6-4FAD-4DC7-BFAA-9DC3FE9F4A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735" y="402765"/>
            <a:ext cx="2766993" cy="743281"/>
          </a:xfrm>
          <a:prstGeom prst="rect">
            <a:avLst/>
          </a:prstGeom>
        </p:spPr>
      </p:pic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1FE6917-1ECC-4299-BEC0-8A8120EA4C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209" y="1496893"/>
            <a:ext cx="3078087" cy="30780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0903C9-5630-4C88-8522-A34D133C6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381" y="1518874"/>
            <a:ext cx="5323579" cy="1017476"/>
          </a:xfrm>
          <a:prstGeom prst="rect">
            <a:avLst/>
          </a:prstGeom>
        </p:spPr>
      </p:pic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2CB94F9-57E7-47AD-A78B-24D06B9F44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984" y="2647199"/>
            <a:ext cx="2846305" cy="772772"/>
          </a:xfrm>
          <a:prstGeom prst="rect">
            <a:avLst/>
          </a:prstGeom>
        </p:spPr>
      </p:pic>
      <p:pic>
        <p:nvPicPr>
          <p:cNvPr id="10" name="Picture 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A0DA8D2-919A-4E27-9991-E5171A82D7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410" y="174564"/>
            <a:ext cx="3329659" cy="100068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1953D7F-8F62-49DC-996B-02C73A49930A}"/>
              </a:ext>
            </a:extLst>
          </p:cNvPr>
          <p:cNvGrpSpPr/>
          <p:nvPr/>
        </p:nvGrpSpPr>
        <p:grpSpPr>
          <a:xfrm>
            <a:off x="5478410" y="4966575"/>
            <a:ext cx="3559630" cy="1061798"/>
            <a:chOff x="6400796" y="1352548"/>
            <a:chExt cx="4234545" cy="1263118"/>
          </a:xfrm>
        </p:grpSpPr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18A07E97-054C-46DE-9DE4-62A678841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7751" y="1352548"/>
              <a:ext cx="1163125" cy="1163125"/>
            </a:xfrm>
            <a:prstGeom prst="rect">
              <a:avLst/>
            </a:prstGeom>
          </p:spPr>
        </p:pic>
        <p:pic>
          <p:nvPicPr>
            <p:cNvPr id="13" name="Graphic 12" descr="Medicine">
              <a:extLst>
                <a:ext uri="{FF2B5EF4-FFF2-40B4-BE49-F238E27FC236}">
                  <a16:creationId xmlns:a16="http://schemas.microsoft.com/office/drawing/2014/main" id="{3C619D72-9170-4059-9CBE-BE1006EBF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00796" y="1964868"/>
              <a:ext cx="650798" cy="650798"/>
            </a:xfrm>
            <a:prstGeom prst="rect">
              <a:avLst/>
            </a:prstGeom>
          </p:spPr>
        </p:pic>
        <p:pic>
          <p:nvPicPr>
            <p:cNvPr id="14" name="Graphic 13" descr="Medicine">
              <a:extLst>
                <a:ext uri="{FF2B5EF4-FFF2-40B4-BE49-F238E27FC236}">
                  <a16:creationId xmlns:a16="http://schemas.microsoft.com/office/drawing/2014/main" id="{E7D1FD71-B275-4606-A22A-05E73A2D7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09207" y="1624690"/>
              <a:ext cx="865420" cy="865420"/>
            </a:xfrm>
            <a:prstGeom prst="rect">
              <a:avLst/>
            </a:prstGeom>
          </p:spPr>
        </p:pic>
        <p:pic>
          <p:nvPicPr>
            <p:cNvPr id="15" name="Graphic 14" descr="Medicine">
              <a:extLst>
                <a:ext uri="{FF2B5EF4-FFF2-40B4-BE49-F238E27FC236}">
                  <a16:creationId xmlns:a16="http://schemas.microsoft.com/office/drawing/2014/main" id="{9E2182E0-99EA-4401-82AA-11003A4F9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798125" y="1964868"/>
              <a:ext cx="650798" cy="650798"/>
            </a:xfrm>
            <a:prstGeom prst="rect">
              <a:avLst/>
            </a:prstGeom>
          </p:spPr>
        </p:pic>
        <p:pic>
          <p:nvPicPr>
            <p:cNvPr id="16" name="Graphic 15" descr="Medicine">
              <a:extLst>
                <a:ext uri="{FF2B5EF4-FFF2-40B4-BE49-F238E27FC236}">
                  <a16:creationId xmlns:a16="http://schemas.microsoft.com/office/drawing/2014/main" id="{DD152324-D35B-4C9C-AEDE-1AC0F58E9C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195454" y="1964868"/>
              <a:ext cx="650798" cy="650798"/>
            </a:xfrm>
            <a:prstGeom prst="rect">
              <a:avLst/>
            </a:prstGeom>
          </p:spPr>
        </p:pic>
        <p:pic>
          <p:nvPicPr>
            <p:cNvPr id="17" name="Graphic 16" descr="Medicine">
              <a:extLst>
                <a:ext uri="{FF2B5EF4-FFF2-40B4-BE49-F238E27FC236}">
                  <a16:creationId xmlns:a16="http://schemas.microsoft.com/office/drawing/2014/main" id="{FC3BC69C-7BCC-468E-9A81-6272667FC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089564" y="1624690"/>
              <a:ext cx="865420" cy="865420"/>
            </a:xfrm>
            <a:prstGeom prst="rect">
              <a:avLst/>
            </a:prstGeom>
          </p:spPr>
        </p:pic>
        <p:pic>
          <p:nvPicPr>
            <p:cNvPr id="18" name="Graphic 17" descr="Medicine">
              <a:extLst>
                <a:ext uri="{FF2B5EF4-FFF2-40B4-BE49-F238E27FC236}">
                  <a16:creationId xmlns:a16="http://schemas.microsoft.com/office/drawing/2014/main" id="{7DE36499-314E-43F4-A08C-C7A7A14C9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769921" y="1624690"/>
              <a:ext cx="865420" cy="865420"/>
            </a:xfrm>
            <a:prstGeom prst="rect">
              <a:avLst/>
            </a:prstGeom>
          </p:spPr>
        </p:pic>
        <p:sp>
          <p:nvSpPr>
            <p:cNvPr id="19" name="Arrow: Left 18">
              <a:extLst>
                <a:ext uri="{FF2B5EF4-FFF2-40B4-BE49-F238E27FC236}">
                  <a16:creationId xmlns:a16="http://schemas.microsoft.com/office/drawing/2014/main" id="{B948DDED-927C-458D-BA13-4A6B8C97394A}"/>
                </a:ext>
              </a:extLst>
            </p:cNvPr>
            <p:cNvSpPr/>
            <p:nvPr/>
          </p:nvSpPr>
          <p:spPr>
            <a:xfrm>
              <a:off x="7821382" y="1785253"/>
              <a:ext cx="553869" cy="456942"/>
            </a:xfrm>
            <a:prstGeom prst="leftArrow">
              <a:avLst/>
            </a:prstGeom>
            <a:solidFill>
              <a:srgbClr val="ACADB1"/>
            </a:solidFill>
            <a:ln>
              <a:solidFill>
                <a:srgbClr val="ACAD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C3BE208-3288-4815-AF9F-2EAE86E77151}"/>
              </a:ext>
            </a:extLst>
          </p:cNvPr>
          <p:cNvGrpSpPr/>
          <p:nvPr/>
        </p:nvGrpSpPr>
        <p:grpSpPr>
          <a:xfrm>
            <a:off x="7355133" y="1003970"/>
            <a:ext cx="4219521" cy="4283136"/>
            <a:chOff x="5925362" y="372212"/>
            <a:chExt cx="4867755" cy="4941143"/>
          </a:xfrm>
        </p:grpSpPr>
        <p:pic>
          <p:nvPicPr>
            <p:cNvPr id="21" name="Graphic 20" descr="Airplane">
              <a:extLst>
                <a:ext uri="{FF2B5EF4-FFF2-40B4-BE49-F238E27FC236}">
                  <a16:creationId xmlns:a16="http://schemas.microsoft.com/office/drawing/2014/main" id="{019C6BFD-0943-4E51-9B88-F8326D216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5400000">
              <a:off x="5925362" y="3496399"/>
              <a:ext cx="1494615" cy="1494615"/>
            </a:xfrm>
            <a:prstGeom prst="rect">
              <a:avLst/>
            </a:prstGeom>
          </p:spPr>
        </p:pic>
        <p:pic>
          <p:nvPicPr>
            <p:cNvPr id="22" name="Graphic 21" descr="Airplane">
              <a:extLst>
                <a:ext uri="{FF2B5EF4-FFF2-40B4-BE49-F238E27FC236}">
                  <a16:creationId xmlns:a16="http://schemas.microsoft.com/office/drawing/2014/main" id="{E4AD483B-6AE2-44F6-85BF-65AF64AFD6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7010713">
              <a:off x="9554337" y="4074575"/>
              <a:ext cx="1238780" cy="1238780"/>
            </a:xfrm>
            <a:prstGeom prst="rect">
              <a:avLst/>
            </a:prstGeom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2A9A0C-9C7C-4BE4-AD80-219CB9FD7B6A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7419977" y="4243706"/>
              <a:ext cx="950260" cy="1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618CAA8-335D-42DD-A2DA-688A962D793D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H="1" flipV="1">
              <a:off x="8516164" y="4268363"/>
              <a:ext cx="1055317" cy="280883"/>
            </a:xfrm>
            <a:prstGeom prst="line">
              <a:avLst/>
            </a:prstGeom>
            <a:ln w="28575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xplosion: 14 Points 24">
              <a:extLst>
                <a:ext uri="{FF2B5EF4-FFF2-40B4-BE49-F238E27FC236}">
                  <a16:creationId xmlns:a16="http://schemas.microsoft.com/office/drawing/2014/main" id="{8A6D1A4B-1B6E-49F6-A5F1-BBC889A32B50}"/>
                </a:ext>
              </a:extLst>
            </p:cNvPr>
            <p:cNvSpPr/>
            <p:nvPr/>
          </p:nvSpPr>
          <p:spPr>
            <a:xfrm>
              <a:off x="8018108" y="3946999"/>
              <a:ext cx="869577" cy="593412"/>
            </a:xfrm>
            <a:prstGeom prst="irregularSeal2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A503DC4A-910A-4692-B326-B68544956D4D}"/>
                </a:ext>
              </a:extLst>
            </p:cNvPr>
            <p:cNvSpPr/>
            <p:nvPr/>
          </p:nvSpPr>
          <p:spPr>
            <a:xfrm rot="5400000">
              <a:off x="5488646" y="1117220"/>
              <a:ext cx="3862661" cy="2372646"/>
            </a:xfrm>
            <a:prstGeom prst="arc">
              <a:avLst>
                <a:gd name="adj1" fmla="val 19375723"/>
                <a:gd name="adj2" fmla="val 0"/>
              </a:avLst>
            </a:prstGeom>
            <a:ln w="28575">
              <a:solidFill>
                <a:srgbClr val="00C85A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C85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879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1F3E-1B39-451F-A00A-25D90A9F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7743" cy="1325563"/>
          </a:xfrm>
        </p:spPr>
        <p:txBody>
          <a:bodyPr/>
          <a:lstStyle/>
          <a:p>
            <a:r>
              <a:rPr lang="en-US" dirty="0"/>
              <a:t>Core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83DBC-5B14-454B-BD50-5D91F4D22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D2404-C00E-42DC-8119-5B96C21884C1}"/>
              </a:ext>
            </a:extLst>
          </p:cNvPr>
          <p:cNvSpPr/>
          <p:nvPr/>
        </p:nvSpPr>
        <p:spPr>
          <a:xfrm>
            <a:off x="2934556" y="2742935"/>
            <a:ext cx="4356847" cy="2111189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30FDF9-28E0-4195-AE98-6E7EC09FD727}"/>
              </a:ext>
            </a:extLst>
          </p:cNvPr>
          <p:cNvGrpSpPr/>
          <p:nvPr/>
        </p:nvGrpSpPr>
        <p:grpSpPr>
          <a:xfrm>
            <a:off x="3071320" y="3022664"/>
            <a:ext cx="4089295" cy="1022323"/>
            <a:chOff x="253305" y="4981713"/>
            <a:chExt cx="4089295" cy="102232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A16243B-E022-4C8E-B75E-69F7D6EFB716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/>
                <a:t>Data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747818C-7DA6-4300-9865-9F16255BB9CF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3758051-7118-4732-B885-51DFC5590453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Algorithm</a:t>
              </a: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19A344-A010-43EF-8796-EB4C3EEFC9BE}"/>
              </a:ext>
            </a:extLst>
          </p:cNvPr>
          <p:cNvSpPr/>
          <p:nvPr/>
        </p:nvSpPr>
        <p:spPr>
          <a:xfrm rot="5400000">
            <a:off x="3101989" y="2272498"/>
            <a:ext cx="361221" cy="422560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900" kern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D48288-6114-4B82-9F93-BF1E09984BEE}"/>
              </a:ext>
            </a:extLst>
          </p:cNvPr>
          <p:cNvSpPr txBox="1"/>
          <p:nvPr/>
        </p:nvSpPr>
        <p:spPr>
          <a:xfrm>
            <a:off x="2934555" y="4393765"/>
            <a:ext cx="435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Recommender System</a:t>
            </a:r>
          </a:p>
        </p:txBody>
      </p:sp>
      <p:pic>
        <p:nvPicPr>
          <p:cNvPr id="12" name="Graphic 11" descr="User">
            <a:extLst>
              <a:ext uri="{FF2B5EF4-FFF2-40B4-BE49-F238E27FC236}">
                <a16:creationId xmlns:a16="http://schemas.microsoft.com/office/drawing/2014/main" id="{AB5171D7-C7CE-41F8-978F-1E47FDD9A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5399" y="1387461"/>
            <a:ext cx="914400" cy="9144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1C652-30EA-4013-AD04-90EA6E38BAA2}"/>
              </a:ext>
            </a:extLst>
          </p:cNvPr>
          <p:cNvSpPr/>
          <p:nvPr/>
        </p:nvSpPr>
        <p:spPr>
          <a:xfrm>
            <a:off x="7461790" y="3587249"/>
            <a:ext cx="361221" cy="422560"/>
          </a:xfrm>
          <a:custGeom>
            <a:avLst/>
            <a:gdLst>
              <a:gd name="connsiteX0" fmla="*/ 0 w 361221"/>
              <a:gd name="connsiteY0" fmla="*/ 84512 h 422560"/>
              <a:gd name="connsiteX1" fmla="*/ 180611 w 361221"/>
              <a:gd name="connsiteY1" fmla="*/ 84512 h 422560"/>
              <a:gd name="connsiteX2" fmla="*/ 180611 w 361221"/>
              <a:gd name="connsiteY2" fmla="*/ 0 h 422560"/>
              <a:gd name="connsiteX3" fmla="*/ 361221 w 361221"/>
              <a:gd name="connsiteY3" fmla="*/ 211280 h 422560"/>
              <a:gd name="connsiteX4" fmla="*/ 180611 w 361221"/>
              <a:gd name="connsiteY4" fmla="*/ 422560 h 422560"/>
              <a:gd name="connsiteX5" fmla="*/ 180611 w 361221"/>
              <a:gd name="connsiteY5" fmla="*/ 338048 h 422560"/>
              <a:gd name="connsiteX6" fmla="*/ 0 w 361221"/>
              <a:gd name="connsiteY6" fmla="*/ 338048 h 422560"/>
              <a:gd name="connsiteX7" fmla="*/ 0 w 361221"/>
              <a:gd name="connsiteY7" fmla="*/ 84512 h 422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1221" h="422560">
                <a:moveTo>
                  <a:pt x="0" y="84512"/>
                </a:moveTo>
                <a:lnTo>
                  <a:pt x="180611" y="84512"/>
                </a:lnTo>
                <a:lnTo>
                  <a:pt x="180611" y="0"/>
                </a:lnTo>
                <a:lnTo>
                  <a:pt x="361221" y="211280"/>
                </a:lnTo>
                <a:lnTo>
                  <a:pt x="180611" y="422560"/>
                </a:lnTo>
                <a:lnTo>
                  <a:pt x="180611" y="338048"/>
                </a:lnTo>
                <a:lnTo>
                  <a:pt x="0" y="338048"/>
                </a:lnTo>
                <a:lnTo>
                  <a:pt x="0" y="84512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84512" rIns="108366" bIns="84512" numCol="1" spcCol="1270" anchor="ctr" anchorCtr="0">
            <a:no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900" kern="1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6BD166F-4773-4859-A5EE-B254E73879BD}"/>
              </a:ext>
            </a:extLst>
          </p:cNvPr>
          <p:cNvGrpSpPr/>
          <p:nvPr/>
        </p:nvGrpSpPr>
        <p:grpSpPr>
          <a:xfrm>
            <a:off x="7661083" y="2870487"/>
            <a:ext cx="1844400" cy="1844400"/>
            <a:chOff x="7389616" y="2460900"/>
            <a:chExt cx="1844400" cy="1844400"/>
          </a:xfrm>
        </p:grpSpPr>
        <p:pic>
          <p:nvPicPr>
            <p:cNvPr id="15" name="Graphic 14" descr="List">
              <a:extLst>
                <a:ext uri="{FF2B5EF4-FFF2-40B4-BE49-F238E27FC236}">
                  <a16:creationId xmlns:a16="http://schemas.microsoft.com/office/drawing/2014/main" id="{AA140965-C391-4D4E-96D5-A9E120FFA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89616" y="2460900"/>
              <a:ext cx="1844400" cy="184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5C9E7D-5DA6-4C1A-BC29-B6CBC1A934B9}"/>
                </a:ext>
              </a:extLst>
            </p:cNvPr>
            <p:cNvSpPr txBox="1"/>
            <p:nvPr/>
          </p:nvSpPr>
          <p:spPr>
            <a:xfrm>
              <a:off x="7900987" y="2758542"/>
              <a:ext cx="2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65A9BD-13F4-4275-8030-49F8BF190E8A}"/>
                </a:ext>
              </a:extLst>
            </p:cNvPr>
            <p:cNvSpPr txBox="1"/>
            <p:nvPr/>
          </p:nvSpPr>
          <p:spPr>
            <a:xfrm>
              <a:off x="7900978" y="3072872"/>
              <a:ext cx="2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D5B2C8-F815-4131-906D-EB3E88D3F631}"/>
                </a:ext>
              </a:extLst>
            </p:cNvPr>
            <p:cNvSpPr txBox="1"/>
            <p:nvPr/>
          </p:nvSpPr>
          <p:spPr>
            <a:xfrm>
              <a:off x="7905733" y="3377680"/>
              <a:ext cx="2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4A1C860-EB87-42BA-92BE-66AB45DEB5C0}"/>
                </a:ext>
              </a:extLst>
            </p:cNvPr>
            <p:cNvSpPr txBox="1"/>
            <p:nvPr/>
          </p:nvSpPr>
          <p:spPr>
            <a:xfrm>
              <a:off x="7905729" y="3687247"/>
              <a:ext cx="2862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893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6A2F6CF6-FD5F-4E63-B405-A70D6E6B8C0A}"/>
              </a:ext>
            </a:extLst>
          </p:cNvPr>
          <p:cNvSpPr/>
          <p:nvPr/>
        </p:nvSpPr>
        <p:spPr>
          <a:xfrm>
            <a:off x="838200" y="5131287"/>
            <a:ext cx="9201696" cy="579399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D5486DC-7965-4C04-867C-F999A39AA791}"/>
              </a:ext>
            </a:extLst>
          </p:cNvPr>
          <p:cNvSpPr/>
          <p:nvPr/>
        </p:nvSpPr>
        <p:spPr>
          <a:xfrm>
            <a:off x="838201" y="4357988"/>
            <a:ext cx="9201696" cy="579399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BC68031-94A9-4476-BAF8-3E474A913CA8}"/>
              </a:ext>
            </a:extLst>
          </p:cNvPr>
          <p:cNvSpPr/>
          <p:nvPr/>
        </p:nvSpPr>
        <p:spPr>
          <a:xfrm>
            <a:off x="838201" y="3589903"/>
            <a:ext cx="9201696" cy="579399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E3AA9C19-BA43-4CAB-A6D2-B9ABE8BAF38B}"/>
              </a:ext>
            </a:extLst>
          </p:cNvPr>
          <p:cNvSpPr/>
          <p:nvPr/>
        </p:nvSpPr>
        <p:spPr>
          <a:xfrm>
            <a:off x="8408436" y="2310690"/>
            <a:ext cx="1481642" cy="3595413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3154EF0-31D6-42E0-9733-D2AA5DA1DD94}"/>
              </a:ext>
            </a:extLst>
          </p:cNvPr>
          <p:cNvSpPr/>
          <p:nvPr/>
        </p:nvSpPr>
        <p:spPr>
          <a:xfrm>
            <a:off x="6827229" y="2326415"/>
            <a:ext cx="1481642" cy="3595413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4D29448-D8DC-4B57-A6EB-AD0819710FF2}"/>
              </a:ext>
            </a:extLst>
          </p:cNvPr>
          <p:cNvSpPr/>
          <p:nvPr/>
        </p:nvSpPr>
        <p:spPr>
          <a:xfrm>
            <a:off x="5259170" y="2320972"/>
            <a:ext cx="1481642" cy="3595413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0D28F98-C89D-45E8-8438-CD40346FF13B}"/>
              </a:ext>
            </a:extLst>
          </p:cNvPr>
          <p:cNvSpPr/>
          <p:nvPr/>
        </p:nvSpPr>
        <p:spPr>
          <a:xfrm>
            <a:off x="3680477" y="2312997"/>
            <a:ext cx="1481642" cy="3595413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4A0B2C32-F657-4B8C-B80A-C53CCDE12B73}"/>
              </a:ext>
            </a:extLst>
          </p:cNvPr>
          <p:cNvSpPr/>
          <p:nvPr/>
        </p:nvSpPr>
        <p:spPr>
          <a:xfrm>
            <a:off x="2091632" y="2310690"/>
            <a:ext cx="1481642" cy="3595413"/>
          </a:xfrm>
          <a:prstGeom prst="rect">
            <a:avLst/>
          </a:prstGeom>
          <a:solidFill>
            <a:schemeClr val="tx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6E869-816A-404D-A420-FE0FF827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 for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F37E3-0C6E-4FC2-858D-15F71596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8</a:t>
            </a:fld>
            <a:endParaRPr lang="en-US"/>
          </a:p>
        </p:txBody>
      </p:sp>
      <p:pic>
        <p:nvPicPr>
          <p:cNvPr id="58" name="Picture 57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9DCC56BC-D001-4297-AAE4-E5BB31D05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402" y="2491994"/>
            <a:ext cx="609600" cy="914400"/>
          </a:xfrm>
          <a:prstGeom prst="rect">
            <a:avLst/>
          </a:prstGeom>
        </p:spPr>
      </p:pic>
      <p:pic>
        <p:nvPicPr>
          <p:cNvPr id="60" name="Picture 59" descr="A person wearing a costume&#10;&#10;Description automatically generated">
            <a:extLst>
              <a:ext uri="{FF2B5EF4-FFF2-40B4-BE49-F238E27FC236}">
                <a16:creationId xmlns:a16="http://schemas.microsoft.com/office/drawing/2014/main" id="{FC0856D4-51F9-4504-847E-800B47427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59" y="2491994"/>
            <a:ext cx="609600" cy="914400"/>
          </a:xfrm>
          <a:prstGeom prst="rect">
            <a:avLst/>
          </a:prstGeom>
        </p:spPr>
      </p:pic>
      <p:pic>
        <p:nvPicPr>
          <p:cNvPr id="72" name="Picture 71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87A2A6DB-3BA5-46CF-89D5-2C26256859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3045" y="2495215"/>
            <a:ext cx="609600" cy="914400"/>
          </a:xfrm>
          <a:prstGeom prst="rect">
            <a:avLst/>
          </a:prstGeom>
        </p:spPr>
      </p:pic>
      <p:pic>
        <p:nvPicPr>
          <p:cNvPr id="74" name="Picture 73" descr="A picture containing person, indoor, woman, looking&#10;&#10;Description automatically generated">
            <a:extLst>
              <a:ext uri="{FF2B5EF4-FFF2-40B4-BE49-F238E27FC236}">
                <a16:creationId xmlns:a16="http://schemas.microsoft.com/office/drawing/2014/main" id="{7D75B60F-48D9-4AB0-9C1C-C90B90E61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688" y="2495216"/>
            <a:ext cx="609600" cy="914400"/>
          </a:xfrm>
          <a:prstGeom prst="rect">
            <a:avLst/>
          </a:prstGeom>
        </p:spPr>
      </p:pic>
      <p:pic>
        <p:nvPicPr>
          <p:cNvPr id="76" name="Picture 75" descr="A picture containing text, book&#10;&#10;Description automatically generated">
            <a:extLst>
              <a:ext uri="{FF2B5EF4-FFF2-40B4-BE49-F238E27FC236}">
                <a16:creationId xmlns:a16="http://schemas.microsoft.com/office/drawing/2014/main" id="{CA891F69-A4F2-42F8-9531-72943BD179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430" y="2491994"/>
            <a:ext cx="645566" cy="914400"/>
          </a:xfrm>
          <a:prstGeom prst="rect">
            <a:avLst/>
          </a:prstGeom>
        </p:spPr>
      </p:pic>
      <p:pic>
        <p:nvPicPr>
          <p:cNvPr id="78" name="Graphic 77" descr="Star">
            <a:extLst>
              <a:ext uri="{FF2B5EF4-FFF2-40B4-BE49-F238E27FC236}">
                <a16:creationId xmlns:a16="http://schemas.microsoft.com/office/drawing/2014/main" id="{A60D467C-AAA3-413A-B62F-6566333BB7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4212" y="3725419"/>
            <a:ext cx="283028" cy="283028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F834A70-58C0-4C95-8913-FF10B80578A7}"/>
              </a:ext>
            </a:extLst>
          </p:cNvPr>
          <p:cNvSpPr txBox="1"/>
          <p:nvPr/>
        </p:nvSpPr>
        <p:spPr>
          <a:xfrm>
            <a:off x="386442" y="3717799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Alice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A8B9E4-7A4F-401F-80CF-601993DB08EB}"/>
              </a:ext>
            </a:extLst>
          </p:cNvPr>
          <p:cNvSpPr txBox="1"/>
          <p:nvPr/>
        </p:nvSpPr>
        <p:spPr>
          <a:xfrm>
            <a:off x="386441" y="4485480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Bob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B23E3CC-21DA-4416-A6D2-58A499A7FE87}"/>
              </a:ext>
            </a:extLst>
          </p:cNvPr>
          <p:cNvSpPr txBox="1"/>
          <p:nvPr/>
        </p:nvSpPr>
        <p:spPr>
          <a:xfrm>
            <a:off x="386440" y="5253161"/>
            <a:ext cx="1240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Carol</a:t>
            </a:r>
          </a:p>
        </p:txBody>
      </p:sp>
      <p:pic>
        <p:nvPicPr>
          <p:cNvPr id="82" name="Graphic 81" descr="Star">
            <a:extLst>
              <a:ext uri="{FF2B5EF4-FFF2-40B4-BE49-F238E27FC236}">
                <a16:creationId xmlns:a16="http://schemas.microsoft.com/office/drawing/2014/main" id="{E8E4C0C4-2B6A-4E61-951D-C67CBD5AB1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5267" y="3725419"/>
            <a:ext cx="283028" cy="283028"/>
          </a:xfrm>
          <a:prstGeom prst="rect">
            <a:avLst/>
          </a:prstGeom>
        </p:spPr>
      </p:pic>
      <p:pic>
        <p:nvPicPr>
          <p:cNvPr id="83" name="Graphic 82" descr="Star">
            <a:extLst>
              <a:ext uri="{FF2B5EF4-FFF2-40B4-BE49-F238E27FC236}">
                <a16:creationId xmlns:a16="http://schemas.microsoft.com/office/drawing/2014/main" id="{F7F8852B-D621-422E-A0E5-0CE5052F7E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7171" y="3725419"/>
            <a:ext cx="283028" cy="283028"/>
          </a:xfrm>
          <a:prstGeom prst="rect">
            <a:avLst/>
          </a:prstGeom>
        </p:spPr>
      </p:pic>
      <p:pic>
        <p:nvPicPr>
          <p:cNvPr id="84" name="Graphic 83" descr="Star">
            <a:extLst>
              <a:ext uri="{FF2B5EF4-FFF2-40B4-BE49-F238E27FC236}">
                <a16:creationId xmlns:a16="http://schemas.microsoft.com/office/drawing/2014/main" id="{D8A9E57E-AB3E-4E50-9EC1-8D31C2A4FB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52103" y="3725202"/>
            <a:ext cx="283028" cy="283028"/>
          </a:xfrm>
          <a:prstGeom prst="rect">
            <a:avLst/>
          </a:prstGeom>
        </p:spPr>
      </p:pic>
      <p:pic>
        <p:nvPicPr>
          <p:cNvPr id="85" name="Graphic 84" descr="Star">
            <a:extLst>
              <a:ext uri="{FF2B5EF4-FFF2-40B4-BE49-F238E27FC236}">
                <a16:creationId xmlns:a16="http://schemas.microsoft.com/office/drawing/2014/main" id="{B3F388DF-3EB7-4386-8EA9-850A90DC02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6321" y="3725650"/>
            <a:ext cx="283028" cy="283028"/>
          </a:xfrm>
          <a:prstGeom prst="rect">
            <a:avLst/>
          </a:prstGeom>
        </p:spPr>
      </p:pic>
      <p:pic>
        <p:nvPicPr>
          <p:cNvPr id="86" name="Graphic 85" descr="Star">
            <a:extLst>
              <a:ext uri="{FF2B5EF4-FFF2-40B4-BE49-F238E27FC236}">
                <a16:creationId xmlns:a16="http://schemas.microsoft.com/office/drawing/2014/main" id="{A02D11F6-0EBF-4CC9-AE03-D68916009E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68482" y="4486875"/>
            <a:ext cx="283028" cy="283028"/>
          </a:xfrm>
          <a:prstGeom prst="rect">
            <a:avLst/>
          </a:prstGeom>
        </p:spPr>
      </p:pic>
      <p:pic>
        <p:nvPicPr>
          <p:cNvPr id="87" name="Graphic 86" descr="Star">
            <a:extLst>
              <a:ext uri="{FF2B5EF4-FFF2-40B4-BE49-F238E27FC236}">
                <a16:creationId xmlns:a16="http://schemas.microsoft.com/office/drawing/2014/main" id="{17CA5867-C80E-4540-9036-E34DD6059D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9537" y="4485480"/>
            <a:ext cx="283028" cy="283028"/>
          </a:xfrm>
          <a:prstGeom prst="rect">
            <a:avLst/>
          </a:prstGeom>
        </p:spPr>
      </p:pic>
      <p:pic>
        <p:nvPicPr>
          <p:cNvPr id="88" name="Graphic 87" descr="Star">
            <a:extLst>
              <a:ext uri="{FF2B5EF4-FFF2-40B4-BE49-F238E27FC236}">
                <a16:creationId xmlns:a16="http://schemas.microsoft.com/office/drawing/2014/main" id="{86726219-53A3-40B5-8036-D5001EF964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97971" y="4492080"/>
            <a:ext cx="283028" cy="283028"/>
          </a:xfrm>
          <a:prstGeom prst="rect">
            <a:avLst/>
          </a:prstGeom>
        </p:spPr>
      </p:pic>
      <p:pic>
        <p:nvPicPr>
          <p:cNvPr id="89" name="Graphic 88" descr="Star">
            <a:extLst>
              <a:ext uri="{FF2B5EF4-FFF2-40B4-BE49-F238E27FC236}">
                <a16:creationId xmlns:a16="http://schemas.microsoft.com/office/drawing/2014/main" id="{B81834C5-2CF4-44D1-926E-0C26FAB599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10048" y="4485480"/>
            <a:ext cx="283028" cy="283028"/>
          </a:xfrm>
          <a:prstGeom prst="rect">
            <a:avLst/>
          </a:prstGeom>
        </p:spPr>
      </p:pic>
      <p:pic>
        <p:nvPicPr>
          <p:cNvPr id="92" name="Graphic 91" descr="Star">
            <a:extLst>
              <a:ext uri="{FF2B5EF4-FFF2-40B4-BE49-F238E27FC236}">
                <a16:creationId xmlns:a16="http://schemas.microsoft.com/office/drawing/2014/main" id="{0D605CBD-72D3-46EB-A875-227AB9332F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71837" y="4489290"/>
            <a:ext cx="283028" cy="283028"/>
          </a:xfrm>
          <a:prstGeom prst="rect">
            <a:avLst/>
          </a:prstGeom>
        </p:spPr>
      </p:pic>
      <p:pic>
        <p:nvPicPr>
          <p:cNvPr id="93" name="Graphic 92" descr="Star">
            <a:extLst>
              <a:ext uri="{FF2B5EF4-FFF2-40B4-BE49-F238E27FC236}">
                <a16:creationId xmlns:a16="http://schemas.microsoft.com/office/drawing/2014/main" id="{5C9D6BD4-8745-4CA8-9AEB-72451B78EC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142444" y="4490488"/>
            <a:ext cx="283028" cy="283028"/>
          </a:xfrm>
          <a:prstGeom prst="rect">
            <a:avLst/>
          </a:prstGeom>
        </p:spPr>
      </p:pic>
      <p:pic>
        <p:nvPicPr>
          <p:cNvPr id="94" name="Graphic 93" descr="Star">
            <a:extLst>
              <a:ext uri="{FF2B5EF4-FFF2-40B4-BE49-F238E27FC236}">
                <a16:creationId xmlns:a16="http://schemas.microsoft.com/office/drawing/2014/main" id="{E93FC8AF-D2AF-43D2-9000-CD91A1E9C2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7642" y="3716187"/>
            <a:ext cx="283028" cy="283028"/>
          </a:xfrm>
          <a:prstGeom prst="rect">
            <a:avLst/>
          </a:prstGeom>
        </p:spPr>
      </p:pic>
      <p:pic>
        <p:nvPicPr>
          <p:cNvPr id="95" name="Graphic 94" descr="Star">
            <a:extLst>
              <a:ext uri="{FF2B5EF4-FFF2-40B4-BE49-F238E27FC236}">
                <a16:creationId xmlns:a16="http://schemas.microsoft.com/office/drawing/2014/main" id="{F76F8CEA-C9D3-4289-95A1-311AE3C8B8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48697" y="3718602"/>
            <a:ext cx="283028" cy="283028"/>
          </a:xfrm>
          <a:prstGeom prst="rect">
            <a:avLst/>
          </a:prstGeom>
        </p:spPr>
      </p:pic>
      <p:pic>
        <p:nvPicPr>
          <p:cNvPr id="96" name="Graphic 95" descr="Star">
            <a:extLst>
              <a:ext uri="{FF2B5EF4-FFF2-40B4-BE49-F238E27FC236}">
                <a16:creationId xmlns:a16="http://schemas.microsoft.com/office/drawing/2014/main" id="{89E5918F-A513-455D-8F17-8E889233DC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07131" y="3721392"/>
            <a:ext cx="283028" cy="283028"/>
          </a:xfrm>
          <a:prstGeom prst="rect">
            <a:avLst/>
          </a:prstGeom>
        </p:spPr>
      </p:pic>
      <p:pic>
        <p:nvPicPr>
          <p:cNvPr id="97" name="Graphic 96" descr="Star">
            <a:extLst>
              <a:ext uri="{FF2B5EF4-FFF2-40B4-BE49-F238E27FC236}">
                <a16:creationId xmlns:a16="http://schemas.microsoft.com/office/drawing/2014/main" id="{9AF05BFE-C3C7-4ADC-AB3A-204EF736F8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19208" y="3718602"/>
            <a:ext cx="283028" cy="283028"/>
          </a:xfrm>
          <a:prstGeom prst="rect">
            <a:avLst/>
          </a:prstGeom>
        </p:spPr>
      </p:pic>
      <p:pic>
        <p:nvPicPr>
          <p:cNvPr id="107" name="Graphic 106" descr="Star">
            <a:extLst>
              <a:ext uri="{FF2B5EF4-FFF2-40B4-BE49-F238E27FC236}">
                <a16:creationId xmlns:a16="http://schemas.microsoft.com/office/drawing/2014/main" id="{AFD29BA0-119D-4704-A3E6-B25A63FEEC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90802" y="5257188"/>
            <a:ext cx="283028" cy="283028"/>
          </a:xfrm>
          <a:prstGeom prst="rect">
            <a:avLst/>
          </a:prstGeom>
        </p:spPr>
      </p:pic>
      <p:pic>
        <p:nvPicPr>
          <p:cNvPr id="108" name="Graphic 107" descr="Star">
            <a:extLst>
              <a:ext uri="{FF2B5EF4-FFF2-40B4-BE49-F238E27FC236}">
                <a16:creationId xmlns:a16="http://schemas.microsoft.com/office/drawing/2014/main" id="{BEA6D0E4-7387-4F92-94E4-12B046A873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61857" y="5257188"/>
            <a:ext cx="283028" cy="283028"/>
          </a:xfrm>
          <a:prstGeom prst="rect">
            <a:avLst/>
          </a:prstGeom>
        </p:spPr>
      </p:pic>
      <p:pic>
        <p:nvPicPr>
          <p:cNvPr id="109" name="Graphic 108" descr="Star">
            <a:extLst>
              <a:ext uri="{FF2B5EF4-FFF2-40B4-BE49-F238E27FC236}">
                <a16:creationId xmlns:a16="http://schemas.microsoft.com/office/drawing/2014/main" id="{8CE58878-428E-4635-AA45-7CD328033E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13761" y="5257188"/>
            <a:ext cx="283028" cy="283028"/>
          </a:xfrm>
          <a:prstGeom prst="rect">
            <a:avLst/>
          </a:prstGeom>
        </p:spPr>
      </p:pic>
      <p:pic>
        <p:nvPicPr>
          <p:cNvPr id="110" name="Graphic 109" descr="Star">
            <a:extLst>
              <a:ext uri="{FF2B5EF4-FFF2-40B4-BE49-F238E27FC236}">
                <a16:creationId xmlns:a16="http://schemas.microsoft.com/office/drawing/2014/main" id="{C80CB584-FCC6-45C0-A496-DAC6B9776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48693" y="5256971"/>
            <a:ext cx="283028" cy="283028"/>
          </a:xfrm>
          <a:prstGeom prst="rect">
            <a:avLst/>
          </a:prstGeom>
        </p:spPr>
      </p:pic>
      <p:pic>
        <p:nvPicPr>
          <p:cNvPr id="111" name="Graphic 110" descr="Star">
            <a:extLst>
              <a:ext uri="{FF2B5EF4-FFF2-40B4-BE49-F238E27FC236}">
                <a16:creationId xmlns:a16="http://schemas.microsoft.com/office/drawing/2014/main" id="{82692275-571A-4465-8190-42A49D3F19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32911" y="5257419"/>
            <a:ext cx="283028" cy="283028"/>
          </a:xfrm>
          <a:prstGeom prst="rect">
            <a:avLst/>
          </a:prstGeom>
        </p:spPr>
      </p:pic>
      <p:pic>
        <p:nvPicPr>
          <p:cNvPr id="112" name="Graphic 111" descr="Star">
            <a:extLst>
              <a:ext uri="{FF2B5EF4-FFF2-40B4-BE49-F238E27FC236}">
                <a16:creationId xmlns:a16="http://schemas.microsoft.com/office/drawing/2014/main" id="{FCA4F785-ED1C-4411-B0D3-F8F4D8FE21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31978" y="5258741"/>
            <a:ext cx="283028" cy="283028"/>
          </a:xfrm>
          <a:prstGeom prst="rect">
            <a:avLst/>
          </a:prstGeom>
        </p:spPr>
      </p:pic>
      <p:pic>
        <p:nvPicPr>
          <p:cNvPr id="113" name="Graphic 112" descr="Star">
            <a:extLst>
              <a:ext uri="{FF2B5EF4-FFF2-40B4-BE49-F238E27FC236}">
                <a16:creationId xmlns:a16="http://schemas.microsoft.com/office/drawing/2014/main" id="{E329BC21-7C60-4F6C-B479-104C506955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2310" y="3724766"/>
            <a:ext cx="283028" cy="283028"/>
          </a:xfrm>
          <a:prstGeom prst="rect">
            <a:avLst/>
          </a:prstGeom>
        </p:spPr>
      </p:pic>
      <p:pic>
        <p:nvPicPr>
          <p:cNvPr id="114" name="Graphic 113" descr="Star">
            <a:extLst>
              <a:ext uri="{FF2B5EF4-FFF2-40B4-BE49-F238E27FC236}">
                <a16:creationId xmlns:a16="http://schemas.microsoft.com/office/drawing/2014/main" id="{77951C6D-A2B9-40B3-9427-641E73C73E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54937" y="5258741"/>
            <a:ext cx="283028" cy="283028"/>
          </a:xfrm>
          <a:prstGeom prst="rect">
            <a:avLst/>
          </a:prstGeom>
        </p:spPr>
      </p:pic>
      <p:pic>
        <p:nvPicPr>
          <p:cNvPr id="117" name="Graphic 116" descr="Star">
            <a:extLst>
              <a:ext uri="{FF2B5EF4-FFF2-40B4-BE49-F238E27FC236}">
                <a16:creationId xmlns:a16="http://schemas.microsoft.com/office/drawing/2014/main" id="{D616CA88-FA23-4474-A2C9-928C673108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55985" y="4489403"/>
            <a:ext cx="283028" cy="283028"/>
          </a:xfrm>
          <a:prstGeom prst="rect">
            <a:avLst/>
          </a:prstGeom>
        </p:spPr>
      </p:pic>
      <p:pic>
        <p:nvPicPr>
          <p:cNvPr id="118" name="Graphic 117" descr="Star">
            <a:extLst>
              <a:ext uri="{FF2B5EF4-FFF2-40B4-BE49-F238E27FC236}">
                <a16:creationId xmlns:a16="http://schemas.microsoft.com/office/drawing/2014/main" id="{2BDBEAC1-50B7-449A-ADDC-018EB34903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27040" y="4488008"/>
            <a:ext cx="283028" cy="283028"/>
          </a:xfrm>
          <a:prstGeom prst="rect">
            <a:avLst/>
          </a:prstGeom>
        </p:spPr>
      </p:pic>
      <p:pic>
        <p:nvPicPr>
          <p:cNvPr id="119" name="Graphic 118" descr="Star">
            <a:extLst>
              <a:ext uri="{FF2B5EF4-FFF2-40B4-BE49-F238E27FC236}">
                <a16:creationId xmlns:a16="http://schemas.microsoft.com/office/drawing/2014/main" id="{20FC06FE-2545-484E-97AF-5EEB1818A2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85474" y="4490798"/>
            <a:ext cx="283028" cy="283028"/>
          </a:xfrm>
          <a:prstGeom prst="rect">
            <a:avLst/>
          </a:prstGeom>
        </p:spPr>
      </p:pic>
      <p:pic>
        <p:nvPicPr>
          <p:cNvPr id="120" name="Graphic 119" descr="Star">
            <a:extLst>
              <a:ext uri="{FF2B5EF4-FFF2-40B4-BE49-F238E27FC236}">
                <a16:creationId xmlns:a16="http://schemas.microsoft.com/office/drawing/2014/main" id="{28C972A4-DC49-48F7-A9B3-73B2FF1F1A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97551" y="4488008"/>
            <a:ext cx="283028" cy="283028"/>
          </a:xfrm>
          <a:prstGeom prst="rect">
            <a:avLst/>
          </a:prstGeom>
        </p:spPr>
      </p:pic>
      <p:pic>
        <p:nvPicPr>
          <p:cNvPr id="121" name="Graphic 120" descr="Star">
            <a:extLst>
              <a:ext uri="{FF2B5EF4-FFF2-40B4-BE49-F238E27FC236}">
                <a16:creationId xmlns:a16="http://schemas.microsoft.com/office/drawing/2014/main" id="{4C7B8FA2-31DB-468D-982C-3EADE7B5B2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970846" y="3725202"/>
            <a:ext cx="283028" cy="283028"/>
          </a:xfrm>
          <a:prstGeom prst="rect">
            <a:avLst/>
          </a:prstGeom>
        </p:spPr>
      </p:pic>
      <p:pic>
        <p:nvPicPr>
          <p:cNvPr id="122" name="Graphic 121" descr="Star">
            <a:extLst>
              <a:ext uri="{FF2B5EF4-FFF2-40B4-BE49-F238E27FC236}">
                <a16:creationId xmlns:a16="http://schemas.microsoft.com/office/drawing/2014/main" id="{CD752F00-E365-4DE7-8C9E-6F6A62FFE2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41901" y="3725202"/>
            <a:ext cx="283028" cy="283028"/>
          </a:xfrm>
          <a:prstGeom prst="rect">
            <a:avLst/>
          </a:prstGeom>
        </p:spPr>
      </p:pic>
      <p:pic>
        <p:nvPicPr>
          <p:cNvPr id="123" name="Graphic 122" descr="Star">
            <a:extLst>
              <a:ext uri="{FF2B5EF4-FFF2-40B4-BE49-F238E27FC236}">
                <a16:creationId xmlns:a16="http://schemas.microsoft.com/office/drawing/2014/main" id="{897F1EF9-B983-49F2-B83D-4C8A3837A9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93805" y="3725202"/>
            <a:ext cx="283028" cy="283028"/>
          </a:xfrm>
          <a:prstGeom prst="rect">
            <a:avLst/>
          </a:prstGeom>
        </p:spPr>
      </p:pic>
      <p:pic>
        <p:nvPicPr>
          <p:cNvPr id="125" name="Graphic 124" descr="Checkmark">
            <a:extLst>
              <a:ext uri="{FF2B5EF4-FFF2-40B4-BE49-F238E27FC236}">
                <a16:creationId xmlns:a16="http://schemas.microsoft.com/office/drawing/2014/main" id="{F327F0A7-E074-4BD8-A2D9-7DC889EE6B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17051" y="3576270"/>
            <a:ext cx="619978" cy="619978"/>
          </a:xfrm>
          <a:prstGeom prst="rect">
            <a:avLst/>
          </a:prstGeom>
        </p:spPr>
      </p:pic>
      <p:pic>
        <p:nvPicPr>
          <p:cNvPr id="126" name="Graphic 125" descr="Checkmark">
            <a:extLst>
              <a:ext uri="{FF2B5EF4-FFF2-40B4-BE49-F238E27FC236}">
                <a16:creationId xmlns:a16="http://schemas.microsoft.com/office/drawing/2014/main" id="{DB5E8A9E-411C-4B3C-9D0C-DBE4FFCBCB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90024" y="5088496"/>
            <a:ext cx="619978" cy="619978"/>
          </a:xfrm>
          <a:prstGeom prst="rect">
            <a:avLst/>
          </a:prstGeom>
        </p:spPr>
      </p:pic>
      <p:pic>
        <p:nvPicPr>
          <p:cNvPr id="127" name="Graphic 126" descr="Checkmark">
            <a:extLst>
              <a:ext uri="{FF2B5EF4-FFF2-40B4-BE49-F238E27FC236}">
                <a16:creationId xmlns:a16="http://schemas.microsoft.com/office/drawing/2014/main" id="{0E34D8BF-0E40-4606-9572-862F03D984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46912" y="4312029"/>
            <a:ext cx="619978" cy="619978"/>
          </a:xfrm>
          <a:prstGeom prst="rect">
            <a:avLst/>
          </a:prstGeom>
        </p:spPr>
      </p:pic>
      <p:pic>
        <p:nvPicPr>
          <p:cNvPr id="53" name="Graphic 52" descr="Star">
            <a:extLst>
              <a:ext uri="{FF2B5EF4-FFF2-40B4-BE49-F238E27FC236}">
                <a16:creationId xmlns:a16="http://schemas.microsoft.com/office/drawing/2014/main" id="{61C39D40-DFA5-4F07-9473-1B1AA93C40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200" y="6397398"/>
            <a:ext cx="283028" cy="2830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A195C9-46F3-4B0E-A9F2-15A1EF252BF3}"/>
              </a:ext>
            </a:extLst>
          </p:cNvPr>
          <p:cNvSpPr txBox="1"/>
          <p:nvPr/>
        </p:nvSpPr>
        <p:spPr>
          <a:xfrm>
            <a:off x="1070666" y="6356350"/>
            <a:ext cx="176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Rating Value</a:t>
            </a:r>
          </a:p>
        </p:txBody>
      </p:sp>
      <p:pic>
        <p:nvPicPr>
          <p:cNvPr id="55" name="Graphic 54" descr="Checkmark">
            <a:extLst>
              <a:ext uri="{FF2B5EF4-FFF2-40B4-BE49-F238E27FC236}">
                <a16:creationId xmlns:a16="http://schemas.microsoft.com/office/drawing/2014/main" id="{1448C098-CB5D-46CE-B9AE-786B1ECD3D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438182" y="6356350"/>
            <a:ext cx="368969" cy="36896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06C82A2-BE5B-4CE0-92C0-41EEDCD8C50E}"/>
              </a:ext>
            </a:extLst>
          </p:cNvPr>
          <p:cNvSpPr txBox="1"/>
          <p:nvPr/>
        </p:nvSpPr>
        <p:spPr>
          <a:xfrm>
            <a:off x="4785913" y="6352143"/>
            <a:ext cx="2785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Top recommended item</a:t>
            </a:r>
          </a:p>
        </p:txBody>
      </p:sp>
      <p:pic>
        <p:nvPicPr>
          <p:cNvPr id="57" name="Graphic 56" descr="Star">
            <a:extLst>
              <a:ext uri="{FF2B5EF4-FFF2-40B4-BE49-F238E27FC236}">
                <a16:creationId xmlns:a16="http://schemas.microsoft.com/office/drawing/2014/main" id="{288BBEDB-355D-4F92-978E-A203C861B4D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07183" y="5253161"/>
            <a:ext cx="283028" cy="283028"/>
          </a:xfrm>
          <a:prstGeom prst="rect">
            <a:avLst/>
          </a:prstGeom>
        </p:spPr>
      </p:pic>
      <p:pic>
        <p:nvPicPr>
          <p:cNvPr id="59" name="Graphic 58" descr="Checkmark">
            <a:extLst>
              <a:ext uri="{FF2B5EF4-FFF2-40B4-BE49-F238E27FC236}">
                <a16:creationId xmlns:a16="http://schemas.microsoft.com/office/drawing/2014/main" id="{AF7A068A-B3A5-4BD6-9C6B-D576908D56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39268" y="3563683"/>
            <a:ext cx="619978" cy="619978"/>
          </a:xfrm>
          <a:prstGeom prst="rect">
            <a:avLst/>
          </a:prstGeom>
        </p:spPr>
      </p:pic>
      <p:pic>
        <p:nvPicPr>
          <p:cNvPr id="61" name="Graphic 60" descr="Checkmark">
            <a:extLst>
              <a:ext uri="{FF2B5EF4-FFF2-40B4-BE49-F238E27FC236}">
                <a16:creationId xmlns:a16="http://schemas.microsoft.com/office/drawing/2014/main" id="{D54D82F3-9E3A-4647-BB4D-3DA560785F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150079" y="5126073"/>
            <a:ext cx="619978" cy="619978"/>
          </a:xfrm>
          <a:prstGeom prst="rect">
            <a:avLst/>
          </a:prstGeom>
        </p:spPr>
      </p:pic>
      <p:pic>
        <p:nvPicPr>
          <p:cNvPr id="62" name="Graphic 61" descr="Checkmark">
            <a:extLst>
              <a:ext uri="{FF2B5EF4-FFF2-40B4-BE49-F238E27FC236}">
                <a16:creationId xmlns:a16="http://schemas.microsoft.com/office/drawing/2014/main" id="{51E14A41-4444-481A-95FC-6B0A35E267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14587" y="4317005"/>
            <a:ext cx="619978" cy="6199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E358C-8F45-420D-A993-46189E2A701B}"/>
              </a:ext>
            </a:extLst>
          </p:cNvPr>
          <p:cNvSpPr txBox="1"/>
          <p:nvPr/>
        </p:nvSpPr>
        <p:spPr>
          <a:xfrm>
            <a:off x="6656614" y="636814"/>
            <a:ext cx="426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Adding a </a:t>
            </a:r>
            <a:r>
              <a:rPr lang="en-US" sz="2400" dirty="0">
                <a:solidFill>
                  <a:schemeClr val="accent5"/>
                </a:solidFill>
              </a:rPr>
              <a:t>single</a:t>
            </a:r>
            <a:r>
              <a:rPr lang="en-US" sz="2400" dirty="0">
                <a:solidFill>
                  <a:schemeClr val="accent1"/>
                </a:solidFill>
              </a:rPr>
              <a:t> new rating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2596D69-ACBD-441C-9232-6D6BEDFCB606}"/>
              </a:ext>
            </a:extLst>
          </p:cNvPr>
          <p:cNvSpPr txBox="1"/>
          <p:nvPr/>
        </p:nvSpPr>
        <p:spPr>
          <a:xfrm>
            <a:off x="6656614" y="972589"/>
            <a:ext cx="4263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changes the recommendations for </a:t>
            </a:r>
            <a:r>
              <a:rPr lang="en-US" sz="2400" dirty="0">
                <a:solidFill>
                  <a:schemeClr val="accent5"/>
                </a:solidFill>
              </a:rPr>
              <a:t>every</a:t>
            </a:r>
            <a:r>
              <a:rPr lang="en-US" sz="2400" dirty="0">
                <a:solidFill>
                  <a:schemeClr val="accent1"/>
                </a:solidFill>
              </a:rPr>
              <a:t> user</a:t>
            </a:r>
          </a:p>
        </p:txBody>
      </p:sp>
    </p:spTree>
    <p:extLst>
      <p:ext uri="{BB962C8B-B14F-4D97-AF65-F5344CB8AC3E}">
        <p14:creationId xmlns:p14="http://schemas.microsoft.com/office/powerpoint/2010/main" val="117857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6D8AE6D-5BD8-4CD8-8D5D-626D53189BA5}"/>
              </a:ext>
            </a:extLst>
          </p:cNvPr>
          <p:cNvSpPr/>
          <p:nvPr/>
        </p:nvSpPr>
        <p:spPr>
          <a:xfrm>
            <a:off x="3791806" y="2023783"/>
            <a:ext cx="4356847" cy="2111189"/>
          </a:xfrm>
          <a:prstGeom prst="rect">
            <a:avLst/>
          </a:prstGeom>
          <a:solidFill>
            <a:schemeClr val="bg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AB0B8-284B-4AD4-9C07-34BB976C6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DBCD97-FE7C-410B-820A-71160357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2D9CE-D706-4817-822C-E57E423B13BC}" type="slidenum">
              <a:rPr lang="en-US" smtClean="0"/>
              <a:t>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4846A5-63E4-4147-B721-3BB4AAB4EB61}"/>
              </a:ext>
            </a:extLst>
          </p:cNvPr>
          <p:cNvGrpSpPr/>
          <p:nvPr/>
        </p:nvGrpSpPr>
        <p:grpSpPr>
          <a:xfrm>
            <a:off x="3928570" y="2303512"/>
            <a:ext cx="4089295" cy="1022323"/>
            <a:chOff x="253305" y="4981713"/>
            <a:chExt cx="4089295" cy="10223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6385660-0E14-4604-BCA0-88180730F599}"/>
                </a:ext>
              </a:extLst>
            </p:cNvPr>
            <p:cNvSpPr/>
            <p:nvPr/>
          </p:nvSpPr>
          <p:spPr>
            <a:xfrm>
              <a:off x="253305" y="4981713"/>
              <a:ext cx="1703873" cy="1022323"/>
            </a:xfrm>
            <a:custGeom>
              <a:avLst/>
              <a:gdLst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  <a:gd name="connsiteX0" fmla="*/ 10000 w 10000"/>
                <a:gd name="connsiteY0" fmla="*/ 1667 h 10000"/>
                <a:gd name="connsiteX1" fmla="*/ 5000 w 10000"/>
                <a:gd name="connsiteY1" fmla="*/ 3334 h 10000"/>
                <a:gd name="connsiteX2" fmla="*/ 0 w 10000"/>
                <a:gd name="connsiteY2" fmla="*/ 1667 h 10000"/>
                <a:gd name="connsiteX0" fmla="*/ 0 w 10000"/>
                <a:gd name="connsiteY0" fmla="*/ 1667 h 10000"/>
                <a:gd name="connsiteX1" fmla="*/ 5000 w 10000"/>
                <a:gd name="connsiteY1" fmla="*/ 0 h 10000"/>
                <a:gd name="connsiteX2" fmla="*/ 10000 w 10000"/>
                <a:gd name="connsiteY2" fmla="*/ 1667 h 10000"/>
                <a:gd name="connsiteX3" fmla="*/ 10000 w 10000"/>
                <a:gd name="connsiteY3" fmla="*/ 8333 h 10000"/>
                <a:gd name="connsiteX4" fmla="*/ 5000 w 10000"/>
                <a:gd name="connsiteY4" fmla="*/ 10000 h 10000"/>
                <a:gd name="connsiteX5" fmla="*/ 0 w 10000"/>
                <a:gd name="connsiteY5" fmla="*/ 8333 h 10000"/>
                <a:gd name="connsiteX6" fmla="*/ 0 w 10000"/>
                <a:gd name="connsiteY6" fmla="*/ 1667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0" h="10000" stroke="0" extrusionOk="0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  <a:path w="10000" h="10000" fill="none" extrusionOk="0">
                  <a:moveTo>
                    <a:pt x="10000" y="1667"/>
                  </a:moveTo>
                  <a:cubicBezTo>
                    <a:pt x="10000" y="2588"/>
                    <a:pt x="7761" y="3334"/>
                    <a:pt x="5000" y="3334"/>
                  </a:cubicBezTo>
                  <a:cubicBezTo>
                    <a:pt x="2239" y="3334"/>
                    <a:pt x="0" y="2588"/>
                    <a:pt x="0" y="1667"/>
                  </a:cubicBezTo>
                </a:path>
                <a:path w="10000" h="10000" fill="none">
                  <a:moveTo>
                    <a:pt x="0" y="1667"/>
                  </a:moveTo>
                  <a:cubicBezTo>
                    <a:pt x="0" y="746"/>
                    <a:pt x="2239" y="0"/>
                    <a:pt x="5000" y="0"/>
                  </a:cubicBezTo>
                  <a:cubicBezTo>
                    <a:pt x="7761" y="0"/>
                    <a:pt x="10000" y="746"/>
                    <a:pt x="10000" y="1667"/>
                  </a:cubicBezTo>
                  <a:lnTo>
                    <a:pt x="10000" y="8333"/>
                  </a:lnTo>
                  <a:cubicBezTo>
                    <a:pt x="10000" y="9254"/>
                    <a:pt x="7761" y="10000"/>
                    <a:pt x="5000" y="10000"/>
                  </a:cubicBezTo>
                  <a:cubicBezTo>
                    <a:pt x="2239" y="10000"/>
                    <a:pt x="0" y="9254"/>
                    <a:pt x="0" y="8333"/>
                  </a:cubicBezTo>
                  <a:lnTo>
                    <a:pt x="0" y="1667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1440" tIns="432214" rIns="91440" bIns="261827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Data</a:t>
              </a: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A4270C2-2441-4DBE-B03B-ED270B3637DD}"/>
                </a:ext>
              </a:extLst>
            </p:cNvPr>
            <p:cNvSpPr/>
            <p:nvPr/>
          </p:nvSpPr>
          <p:spPr>
            <a:xfrm>
              <a:off x="2127565" y="5281595"/>
              <a:ext cx="361221" cy="422560"/>
            </a:xfrm>
            <a:custGeom>
              <a:avLst/>
              <a:gdLst>
                <a:gd name="connsiteX0" fmla="*/ 0 w 361221"/>
                <a:gd name="connsiteY0" fmla="*/ 84512 h 422560"/>
                <a:gd name="connsiteX1" fmla="*/ 180611 w 361221"/>
                <a:gd name="connsiteY1" fmla="*/ 84512 h 422560"/>
                <a:gd name="connsiteX2" fmla="*/ 180611 w 361221"/>
                <a:gd name="connsiteY2" fmla="*/ 0 h 422560"/>
                <a:gd name="connsiteX3" fmla="*/ 361221 w 361221"/>
                <a:gd name="connsiteY3" fmla="*/ 211280 h 422560"/>
                <a:gd name="connsiteX4" fmla="*/ 180611 w 361221"/>
                <a:gd name="connsiteY4" fmla="*/ 422560 h 422560"/>
                <a:gd name="connsiteX5" fmla="*/ 180611 w 361221"/>
                <a:gd name="connsiteY5" fmla="*/ 338048 h 422560"/>
                <a:gd name="connsiteX6" fmla="*/ 0 w 361221"/>
                <a:gd name="connsiteY6" fmla="*/ 338048 h 422560"/>
                <a:gd name="connsiteX7" fmla="*/ 0 w 361221"/>
                <a:gd name="connsiteY7" fmla="*/ 84512 h 42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61221" h="422560">
                  <a:moveTo>
                    <a:pt x="0" y="84512"/>
                  </a:moveTo>
                  <a:lnTo>
                    <a:pt x="180611" y="84512"/>
                  </a:lnTo>
                  <a:lnTo>
                    <a:pt x="180611" y="0"/>
                  </a:lnTo>
                  <a:lnTo>
                    <a:pt x="361221" y="211280"/>
                  </a:lnTo>
                  <a:lnTo>
                    <a:pt x="180611" y="422560"/>
                  </a:lnTo>
                  <a:lnTo>
                    <a:pt x="180611" y="338048"/>
                  </a:lnTo>
                  <a:lnTo>
                    <a:pt x="0" y="338048"/>
                  </a:lnTo>
                  <a:lnTo>
                    <a:pt x="0" y="84512"/>
                  </a:lnTo>
                  <a:close/>
                </a:path>
              </a:pathLst>
            </a:cu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0" tIns="84512" rIns="108366" bIns="84512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9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94E98D1-A185-4FDA-B48F-692163744A02}"/>
                </a:ext>
              </a:extLst>
            </p:cNvPr>
            <p:cNvSpPr/>
            <p:nvPr/>
          </p:nvSpPr>
          <p:spPr>
            <a:xfrm>
              <a:off x="2638727" y="4981713"/>
              <a:ext cx="1703873" cy="1022323"/>
            </a:xfrm>
            <a:custGeom>
              <a:avLst/>
              <a:gdLst>
                <a:gd name="connsiteX0" fmla="*/ 0 w 1703873"/>
                <a:gd name="connsiteY0" fmla="*/ 102232 h 1022323"/>
                <a:gd name="connsiteX1" fmla="*/ 102232 w 1703873"/>
                <a:gd name="connsiteY1" fmla="*/ 0 h 1022323"/>
                <a:gd name="connsiteX2" fmla="*/ 1601641 w 1703873"/>
                <a:gd name="connsiteY2" fmla="*/ 0 h 1022323"/>
                <a:gd name="connsiteX3" fmla="*/ 1703873 w 1703873"/>
                <a:gd name="connsiteY3" fmla="*/ 102232 h 1022323"/>
                <a:gd name="connsiteX4" fmla="*/ 1703873 w 1703873"/>
                <a:gd name="connsiteY4" fmla="*/ 920091 h 1022323"/>
                <a:gd name="connsiteX5" fmla="*/ 1601641 w 1703873"/>
                <a:gd name="connsiteY5" fmla="*/ 1022323 h 1022323"/>
                <a:gd name="connsiteX6" fmla="*/ 102232 w 1703873"/>
                <a:gd name="connsiteY6" fmla="*/ 1022323 h 1022323"/>
                <a:gd name="connsiteX7" fmla="*/ 0 w 1703873"/>
                <a:gd name="connsiteY7" fmla="*/ 920091 h 1022323"/>
                <a:gd name="connsiteX8" fmla="*/ 0 w 1703873"/>
                <a:gd name="connsiteY8" fmla="*/ 102232 h 102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03873" h="1022323">
                  <a:moveTo>
                    <a:pt x="0" y="102232"/>
                  </a:moveTo>
                  <a:cubicBezTo>
                    <a:pt x="0" y="45771"/>
                    <a:pt x="45771" y="0"/>
                    <a:pt x="102232" y="0"/>
                  </a:cubicBezTo>
                  <a:lnTo>
                    <a:pt x="1601641" y="0"/>
                  </a:lnTo>
                  <a:cubicBezTo>
                    <a:pt x="1658102" y="0"/>
                    <a:pt x="1703873" y="45771"/>
                    <a:pt x="1703873" y="102232"/>
                  </a:cubicBezTo>
                  <a:lnTo>
                    <a:pt x="1703873" y="920091"/>
                  </a:lnTo>
                  <a:cubicBezTo>
                    <a:pt x="1703873" y="976552"/>
                    <a:pt x="1658102" y="1022323"/>
                    <a:pt x="1601641" y="1022323"/>
                  </a:cubicBezTo>
                  <a:lnTo>
                    <a:pt x="102232" y="1022323"/>
                  </a:lnTo>
                  <a:cubicBezTo>
                    <a:pt x="45771" y="1022323"/>
                    <a:pt x="0" y="976552"/>
                    <a:pt x="0" y="920091"/>
                  </a:cubicBezTo>
                  <a:lnTo>
                    <a:pt x="0" y="102232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1383" tIns="121383" rIns="121383" bIns="121383" numCol="1" spcCol="1270" anchor="ctr" anchorCtr="0">
              <a:noAutofit/>
            </a:bodyPr>
            <a:lstStyle/>
            <a:p>
              <a:pPr marL="0" lvl="0" indent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400" kern="12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949405-6401-4079-BEF6-CF62D63633A1}"/>
              </a:ext>
            </a:extLst>
          </p:cNvPr>
          <p:cNvSpPr txBox="1"/>
          <p:nvPr/>
        </p:nvSpPr>
        <p:spPr>
          <a:xfrm>
            <a:off x="3791805" y="3674613"/>
            <a:ext cx="43568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1"/>
                </a:solidFill>
              </a:rPr>
              <a:t>Recommender System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8689468A-18BB-4EE4-8821-85B4593E509F}"/>
              </a:ext>
            </a:extLst>
          </p:cNvPr>
          <p:cNvSpPr/>
          <p:nvPr/>
        </p:nvSpPr>
        <p:spPr>
          <a:xfrm>
            <a:off x="6443663" y="2795589"/>
            <a:ext cx="1443037" cy="400050"/>
          </a:xfrm>
          <a:prstGeom prst="flowChartDocument">
            <a:avLst/>
          </a:prstGeom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AD752C-8AAA-418E-B17A-B999E52E9238}"/>
              </a:ext>
            </a:extLst>
          </p:cNvPr>
          <p:cNvSpPr txBox="1"/>
          <p:nvPr/>
        </p:nvSpPr>
        <p:spPr>
          <a:xfrm>
            <a:off x="6443663" y="2317255"/>
            <a:ext cx="1443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Algorithm</a:t>
            </a:r>
          </a:p>
        </p:txBody>
      </p:sp>
      <p:sp>
        <p:nvSpPr>
          <p:cNvPr id="12" name="Flowchart: Document 11">
            <a:extLst>
              <a:ext uri="{FF2B5EF4-FFF2-40B4-BE49-F238E27FC236}">
                <a16:creationId xmlns:a16="http://schemas.microsoft.com/office/drawing/2014/main" id="{2833BCF4-D9D4-47B8-A283-6510DFC95563}"/>
              </a:ext>
            </a:extLst>
          </p:cNvPr>
          <p:cNvSpPr/>
          <p:nvPr/>
        </p:nvSpPr>
        <p:spPr>
          <a:xfrm>
            <a:off x="6313992" y="4648070"/>
            <a:ext cx="1703873" cy="871668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accent5"/>
            </a:solidFill>
            <a:prstDash val="dash"/>
          </a:ln>
          <a:effectLst>
            <a:outerShdw blurRad="127000" dist="63500" sx="95000" sy="9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Approximate Model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341A66C-DD1D-4A6F-950C-4B85313CF3A0}"/>
              </a:ext>
            </a:extLst>
          </p:cNvPr>
          <p:cNvSpPr/>
          <p:nvPr/>
        </p:nvSpPr>
        <p:spPr>
          <a:xfrm>
            <a:off x="6313245" y="3266897"/>
            <a:ext cx="1703872" cy="1351709"/>
          </a:xfrm>
          <a:prstGeom prst="downArrow">
            <a:avLst/>
          </a:prstGeom>
          <a:solidFill>
            <a:srgbClr val="ACADB1"/>
          </a:solidFill>
          <a:ln w="28575">
            <a:solidFill>
              <a:schemeClr val="bg1"/>
            </a:solidFill>
          </a:ln>
          <a:effectLst>
            <a:outerShdw blurRad="127000" dist="63500" sx="95000" sy="95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06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avalier">
      <a:dk1>
        <a:sysClr val="windowText" lastClr="000000"/>
      </a:dk1>
      <a:lt1>
        <a:sysClr val="window" lastClr="FFFFFF"/>
      </a:lt1>
      <a:dk2>
        <a:srgbClr val="666666"/>
      </a:dk2>
      <a:lt2>
        <a:srgbClr val="F1F1EF"/>
      </a:lt2>
      <a:accent1>
        <a:srgbClr val="232D4B"/>
      </a:accent1>
      <a:accent2>
        <a:srgbClr val="E57200"/>
      </a:accent2>
      <a:accent3>
        <a:srgbClr val="DF1E43"/>
      </a:accent3>
      <a:accent4>
        <a:srgbClr val="141E3C"/>
      </a:accent4>
      <a:accent5>
        <a:srgbClr val="EB5F0C"/>
      </a:accent5>
      <a:accent6>
        <a:srgbClr val="009FDF"/>
      </a:accent6>
      <a:hlink>
        <a:srgbClr val="62BB46"/>
      </a:hlink>
      <a:folHlink>
        <a:srgbClr val="25CAD3"/>
      </a:folHlink>
    </a:clrScheme>
    <a:fontScheme name="Cavalier">
      <a:majorFont>
        <a:latin typeface="Franklin Gothic Boo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Cavalier">
      <a:dk1>
        <a:sysClr val="windowText" lastClr="000000"/>
      </a:dk1>
      <a:lt1>
        <a:sysClr val="window" lastClr="FFFFFF"/>
      </a:lt1>
      <a:dk2>
        <a:srgbClr val="666666"/>
      </a:dk2>
      <a:lt2>
        <a:srgbClr val="F1F1EF"/>
      </a:lt2>
      <a:accent1>
        <a:srgbClr val="232D4B"/>
      </a:accent1>
      <a:accent2>
        <a:srgbClr val="E57200"/>
      </a:accent2>
      <a:accent3>
        <a:srgbClr val="DF1E43"/>
      </a:accent3>
      <a:accent4>
        <a:srgbClr val="141E3C"/>
      </a:accent4>
      <a:accent5>
        <a:srgbClr val="EB5F0C"/>
      </a:accent5>
      <a:accent6>
        <a:srgbClr val="009FDF"/>
      </a:accent6>
      <a:hlink>
        <a:srgbClr val="62BB46"/>
      </a:hlink>
      <a:folHlink>
        <a:srgbClr val="25CAD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Cavalier">
      <a:dk1>
        <a:sysClr val="windowText" lastClr="000000"/>
      </a:dk1>
      <a:lt1>
        <a:sysClr val="window" lastClr="FFFFFF"/>
      </a:lt1>
      <a:dk2>
        <a:srgbClr val="666666"/>
      </a:dk2>
      <a:lt2>
        <a:srgbClr val="F1F1EF"/>
      </a:lt2>
      <a:accent1>
        <a:srgbClr val="232D4B"/>
      </a:accent1>
      <a:accent2>
        <a:srgbClr val="E57200"/>
      </a:accent2>
      <a:accent3>
        <a:srgbClr val="DF1E43"/>
      </a:accent3>
      <a:accent4>
        <a:srgbClr val="141E3C"/>
      </a:accent4>
      <a:accent5>
        <a:srgbClr val="EB5F0C"/>
      </a:accent5>
      <a:accent6>
        <a:srgbClr val="009FDF"/>
      </a:accent6>
      <a:hlink>
        <a:srgbClr val="62BB46"/>
      </a:hlink>
      <a:folHlink>
        <a:srgbClr val="25CAD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</TotalTime>
  <Words>566</Words>
  <Application>Microsoft Office PowerPoint</Application>
  <PresentationFormat>Widescreen</PresentationFormat>
  <Paragraphs>291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AngsanaUPC</vt:lpstr>
      <vt:lpstr>Arial</vt:lpstr>
      <vt:lpstr>Calibri</vt:lpstr>
      <vt:lpstr>Calibri Light</vt:lpstr>
      <vt:lpstr>Franklin Gothic Book</vt:lpstr>
      <vt:lpstr>Office Theme</vt:lpstr>
      <vt:lpstr>Custom Design</vt:lpstr>
      <vt:lpstr>1_Custom Design</vt:lpstr>
      <vt:lpstr>Evaluating Recommender System Stability with Influence-Guided Fuzzing</vt:lpstr>
      <vt:lpstr>Instability</vt:lpstr>
      <vt:lpstr>Challenge</vt:lpstr>
      <vt:lpstr>Insight</vt:lpstr>
      <vt:lpstr>Solution</vt:lpstr>
      <vt:lpstr>Recommender Systems</vt:lpstr>
      <vt:lpstr>Core Components</vt:lpstr>
      <vt:lpstr>Intuition for Stability</vt:lpstr>
      <vt:lpstr>Insight</vt:lpstr>
      <vt:lpstr>Our Approach to Evaluating Stability</vt:lpstr>
      <vt:lpstr>Inferring Influence</vt:lpstr>
      <vt:lpstr>Inferring Influence</vt:lpstr>
      <vt:lpstr>Fuzzing Datasets</vt:lpstr>
      <vt:lpstr>Fuzzing Datasets</vt:lpstr>
      <vt:lpstr>Fuzzing Datasets</vt:lpstr>
      <vt:lpstr>Oracle</vt:lpstr>
      <vt:lpstr>Oracle</vt:lpstr>
      <vt:lpstr>Study</vt:lpstr>
      <vt:lpstr>Results</vt:lpstr>
      <vt:lpstr>Influence-guided fuzzing is more effective than random fuzzing, when using an appropriate influence model</vt:lpstr>
      <vt:lpstr>Study</vt:lpstr>
      <vt:lpstr>Results</vt:lpstr>
      <vt:lpstr>Using a portfolio approach is effective for fuzzing modification sets that induce significant change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dlshriver@huskers.unl.edu</dc:creator>
  <cp:lastModifiedBy>dlshriver@huskers.unl.edu</cp:lastModifiedBy>
  <cp:revision>98</cp:revision>
  <dcterms:created xsi:type="dcterms:W3CDTF">2018-11-06T19:37:15Z</dcterms:created>
  <dcterms:modified xsi:type="dcterms:W3CDTF">2018-11-14T18:53:50Z</dcterms:modified>
</cp:coreProperties>
</file>