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7" r:id="rId5"/>
    <p:sldId id="259" r:id="rId6"/>
    <p:sldId id="261" r:id="rId7"/>
    <p:sldId id="260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D1B2-C8CC-45FF-9953-6B2AE04C0CA9}" type="datetimeFigureOut">
              <a:rPr lang="ko-KR" altLang="en-US" smtClean="0"/>
              <a:t>2016-11-28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9267B-C011-4116-AF63-19BB330D56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196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D1B2-C8CC-45FF-9953-6B2AE04C0CA9}" type="datetimeFigureOut">
              <a:rPr lang="ko-KR" altLang="en-US" smtClean="0"/>
              <a:t>2016-11-28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9267B-C011-4116-AF63-19BB330D56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98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D1B2-C8CC-45FF-9953-6B2AE04C0CA9}" type="datetimeFigureOut">
              <a:rPr lang="ko-KR" altLang="en-US" smtClean="0"/>
              <a:t>2016-11-28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9267B-C011-4116-AF63-19BB330D56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95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D1B2-C8CC-45FF-9953-6B2AE04C0CA9}" type="datetimeFigureOut">
              <a:rPr lang="ko-KR" altLang="en-US" smtClean="0"/>
              <a:t>2016-11-28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9267B-C011-4116-AF63-19BB330D56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374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D1B2-C8CC-45FF-9953-6B2AE04C0CA9}" type="datetimeFigureOut">
              <a:rPr lang="ko-KR" altLang="en-US" smtClean="0"/>
              <a:t>2016-11-28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9267B-C011-4116-AF63-19BB330D56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574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D1B2-C8CC-45FF-9953-6B2AE04C0CA9}" type="datetimeFigureOut">
              <a:rPr lang="ko-KR" altLang="en-US" smtClean="0"/>
              <a:t>2016-11-28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9267B-C011-4116-AF63-19BB330D56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519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D1B2-C8CC-45FF-9953-6B2AE04C0CA9}" type="datetimeFigureOut">
              <a:rPr lang="ko-KR" altLang="en-US" smtClean="0"/>
              <a:t>2016-11-28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9267B-C011-4116-AF63-19BB330D56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872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D1B2-C8CC-45FF-9953-6B2AE04C0CA9}" type="datetimeFigureOut">
              <a:rPr lang="ko-KR" altLang="en-US" smtClean="0"/>
              <a:t>2016-11-28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9267B-C011-4116-AF63-19BB330D56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094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D1B2-C8CC-45FF-9953-6B2AE04C0CA9}" type="datetimeFigureOut">
              <a:rPr lang="ko-KR" altLang="en-US" smtClean="0"/>
              <a:t>2016-11-28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9267B-C011-4116-AF63-19BB330D56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785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D1B2-C8CC-45FF-9953-6B2AE04C0CA9}" type="datetimeFigureOut">
              <a:rPr lang="ko-KR" altLang="en-US" smtClean="0"/>
              <a:t>2016-11-28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9267B-C011-4116-AF63-19BB330D56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8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D1B2-C8CC-45FF-9953-6B2AE04C0CA9}" type="datetimeFigureOut">
              <a:rPr lang="ko-KR" altLang="en-US" smtClean="0"/>
              <a:t>2016-11-28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9267B-C011-4116-AF63-19BB330D56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360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FD1B2-C8CC-45FF-9953-6B2AE04C0CA9}" type="datetimeFigureOut">
              <a:rPr lang="ko-KR" altLang="en-US" smtClean="0"/>
              <a:t>2016-11-28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9267B-C011-4116-AF63-19BB330D56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20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363287" y="1126376"/>
            <a:ext cx="959288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363287" y="4395815"/>
            <a:ext cx="959288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269375" y="1354975"/>
            <a:ext cx="75063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Elevator Project</a:t>
            </a:r>
            <a:endParaRPr lang="ko-KR" altLang="en-US" sz="8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4736162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dirty="0">
              <a:latin typeface="Vanilla Extract" pitchFamily="2" charset="0"/>
            </a:endParaRPr>
          </a:p>
          <a:p>
            <a:pPr algn="ctr"/>
            <a:r>
              <a:rPr lang="ko-KR" altLang="en-US" b="1" dirty="0" err="1">
                <a:latin typeface="Vanilla Extract" pitchFamily="2" charset="0"/>
              </a:rPr>
              <a:t>배성재</a:t>
            </a:r>
            <a:r>
              <a:rPr lang="ko-KR" altLang="en-US" b="1" dirty="0">
                <a:latin typeface="Vanilla Extract" pitchFamily="2" charset="0"/>
              </a:rPr>
              <a:t> 김유민 이남준</a:t>
            </a:r>
            <a:endParaRPr lang="en-US" altLang="ko-KR" b="1" dirty="0">
              <a:latin typeface="Vanilla Extract" pitchFamily="2" charset="0"/>
            </a:endParaRPr>
          </a:p>
          <a:p>
            <a:pPr algn="ctr"/>
            <a:endParaRPr lang="ko-KR" altLang="en-US" b="1" dirty="0">
              <a:latin typeface="Vanilla Extract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21628" y="742496"/>
            <a:ext cx="3092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Midterm Presentation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4898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7571" y="190747"/>
            <a:ext cx="26185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Plan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307571" y="879531"/>
            <a:ext cx="11504814" cy="5639394"/>
            <a:chOff x="307571" y="879531"/>
            <a:chExt cx="11504814" cy="5639394"/>
          </a:xfrm>
        </p:grpSpPr>
        <p:sp>
          <p:nvSpPr>
            <p:cNvPr id="5" name="직사각형 4"/>
            <p:cNvSpPr/>
            <p:nvPr/>
          </p:nvSpPr>
          <p:spPr>
            <a:xfrm>
              <a:off x="307571" y="879531"/>
              <a:ext cx="11504814" cy="548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07571" y="6464094"/>
              <a:ext cx="11504814" cy="548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56953" y="1416350"/>
            <a:ext cx="9526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Have to be Completed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6953" y="1903615"/>
            <a:ext cx="704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Optimizing Codes</a:t>
            </a:r>
          </a:p>
          <a:p>
            <a:r>
              <a:rPr lang="en-US" altLang="ko-KR" dirty="0"/>
              <a:t> - Delete useless codes</a:t>
            </a:r>
          </a:p>
          <a:p>
            <a:r>
              <a:rPr lang="en-US" altLang="ko-KR" dirty="0"/>
              <a:t> - Optimizing methods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490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7571" y="190747"/>
            <a:ext cx="3025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Thank you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307571" y="879531"/>
            <a:ext cx="11504814" cy="5639394"/>
            <a:chOff x="307571" y="879531"/>
            <a:chExt cx="11504814" cy="5639394"/>
          </a:xfrm>
        </p:grpSpPr>
        <p:sp>
          <p:nvSpPr>
            <p:cNvPr id="5" name="직사각형 4"/>
            <p:cNvSpPr/>
            <p:nvPr/>
          </p:nvSpPr>
          <p:spPr>
            <a:xfrm>
              <a:off x="307571" y="879531"/>
              <a:ext cx="11504814" cy="548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07571" y="6464094"/>
              <a:ext cx="11504814" cy="548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56953" y="1416350"/>
            <a:ext cx="9526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Thank you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6953" y="1903615"/>
            <a:ext cx="704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4844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7571" y="190747"/>
            <a:ext cx="26185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Index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7571" y="879531"/>
            <a:ext cx="11504814" cy="548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7571" y="1587417"/>
            <a:ext cx="502088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Structure</a:t>
            </a:r>
          </a:p>
          <a:p>
            <a:pPr marL="514350" indent="-514350">
              <a:buAutoNum type="arabicPeriod"/>
            </a:pPr>
            <a:endParaRPr lang="en-US" altLang="ko-KR" sz="3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3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3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 Progress</a:t>
            </a:r>
          </a:p>
          <a:p>
            <a:endParaRPr lang="en-US" altLang="ko-KR" sz="3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3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3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3. Plan</a:t>
            </a:r>
          </a:p>
          <a:p>
            <a:endParaRPr lang="en-US" altLang="ko-KR" sz="3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3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3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sz="3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07571" y="6464094"/>
            <a:ext cx="11504814" cy="548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195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7571" y="190747"/>
            <a:ext cx="26185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Structure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7571" y="879531"/>
            <a:ext cx="11504814" cy="548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07571" y="6464094"/>
            <a:ext cx="11504814" cy="548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java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6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71" y="1623146"/>
            <a:ext cx="5322719" cy="3763974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9978" y="2409758"/>
            <a:ext cx="552450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821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7571" y="190747"/>
            <a:ext cx="26185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Structure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7571" y="879531"/>
            <a:ext cx="11504814" cy="548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07571" y="6464094"/>
            <a:ext cx="11504814" cy="548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07076" y="1308475"/>
            <a:ext cx="66086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3 Elevators</a:t>
            </a:r>
            <a:endParaRPr lang="ko-KR" altLang="en-US" sz="2500" dirty="0"/>
          </a:p>
        </p:txBody>
      </p:sp>
      <p:grpSp>
        <p:nvGrpSpPr>
          <p:cNvPr id="14" name="그룹 13"/>
          <p:cNvGrpSpPr/>
          <p:nvPr/>
        </p:nvGrpSpPr>
        <p:grpSpPr>
          <a:xfrm>
            <a:off x="1616825" y="2159467"/>
            <a:ext cx="9925397" cy="1858348"/>
            <a:chOff x="1616825" y="2243399"/>
            <a:chExt cx="9925397" cy="1858348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4891" y="2243399"/>
              <a:ext cx="1151718" cy="1316250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1727" y="2243399"/>
              <a:ext cx="1151718" cy="1316250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2220" y="2243399"/>
              <a:ext cx="1151718" cy="131625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616825" y="3732415"/>
              <a:ext cx="99253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For odd floors		       For even floors                              For whole floors</a:t>
              </a:r>
              <a:endParaRPr lang="ko-KR" altLang="en-US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07076" y="4298885"/>
            <a:ext cx="66086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1 Controller</a:t>
            </a:r>
            <a:endParaRPr lang="ko-KR" altLang="en-US" sz="2500" dirty="0"/>
          </a:p>
        </p:txBody>
      </p:sp>
      <p:sp>
        <p:nvSpPr>
          <p:cNvPr id="16" name="직사각형 15"/>
          <p:cNvSpPr/>
          <p:nvPr/>
        </p:nvSpPr>
        <p:spPr>
          <a:xfrm>
            <a:off x="3292204" y="4913632"/>
            <a:ext cx="5070764" cy="798022"/>
          </a:xfrm>
          <a:prstGeom prst="rect">
            <a:avLst/>
          </a:prstGeom>
          <a:solidFill>
            <a:srgbClr val="C3C3C3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Elevator Controller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074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7571" y="190747"/>
            <a:ext cx="26185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Structure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7571" y="879531"/>
            <a:ext cx="11504814" cy="548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07571" y="6464094"/>
            <a:ext cx="11504814" cy="548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65760" y="1088967"/>
            <a:ext cx="5029200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Classes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365760" y="3303512"/>
            <a:ext cx="4680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Elevator_Operation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 - Manages movement of elevator</a:t>
            </a:r>
          </a:p>
          <a:p>
            <a:r>
              <a:rPr lang="en-US" altLang="ko-KR" dirty="0"/>
              <a:t> - Check if the elevator has to stop or not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5760" y="1812959"/>
            <a:ext cx="5029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Elevator_Controller</a:t>
            </a:r>
            <a:endParaRPr lang="en-US" altLang="ko-KR" b="1" dirty="0"/>
          </a:p>
          <a:p>
            <a:r>
              <a:rPr lang="en-US" altLang="ko-KR" dirty="0"/>
              <a:t> - Control whole elevators</a:t>
            </a:r>
          </a:p>
          <a:p>
            <a:r>
              <a:rPr lang="en-US" altLang="ko-KR" dirty="0"/>
              <a:t> - Places an appropriate elevator</a:t>
            </a:r>
          </a:p>
          <a:p>
            <a:r>
              <a:rPr lang="en-US" altLang="ko-KR" dirty="0"/>
              <a:t> - Minimize useless movement of elevators</a:t>
            </a:r>
          </a:p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5760" y="4473781"/>
            <a:ext cx="84540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Person</a:t>
            </a:r>
          </a:p>
          <a:p>
            <a:r>
              <a:rPr lang="en-US" altLang="ko-KR" dirty="0"/>
              <a:t> - Has specific weight</a:t>
            </a:r>
          </a:p>
          <a:p>
            <a:r>
              <a:rPr lang="en-US" altLang="ko-KR" dirty="0"/>
              <a:t> - Has variable that tells where the passenger wants to go</a:t>
            </a:r>
          </a:p>
          <a:p>
            <a:r>
              <a:rPr lang="en-US" altLang="ko-KR" dirty="0"/>
              <a:t> - Press button based on the variable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2849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7571" y="190747"/>
            <a:ext cx="26185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Structure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7571" y="879531"/>
            <a:ext cx="11504814" cy="548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07571" y="6464094"/>
            <a:ext cx="11504814" cy="548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65760" y="1088967"/>
            <a:ext cx="5029200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Classes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423949" y="2274623"/>
            <a:ext cx="76109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ElevatorGUI</a:t>
            </a:r>
            <a:endParaRPr lang="en-US" altLang="ko-KR" b="1" dirty="0"/>
          </a:p>
          <a:p>
            <a:r>
              <a:rPr lang="en-US" altLang="ko-KR" dirty="0"/>
              <a:t> - Using JAVA swing</a:t>
            </a:r>
          </a:p>
          <a:p>
            <a:r>
              <a:rPr lang="en-US" altLang="ko-KR" dirty="0"/>
              <a:t> - Graphically showing where elevators are in real time</a:t>
            </a:r>
          </a:p>
          <a:p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7914" y="1136873"/>
            <a:ext cx="1455538" cy="512470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8674" y="1136872"/>
            <a:ext cx="1455538" cy="512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469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7571" y="190747"/>
            <a:ext cx="26185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Structure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7571" y="879531"/>
            <a:ext cx="11504814" cy="548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07571" y="6464094"/>
            <a:ext cx="11504814" cy="548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798916" y="2315727"/>
            <a:ext cx="4522123" cy="776786"/>
          </a:xfrm>
          <a:prstGeom prst="rect">
            <a:avLst/>
          </a:prstGeom>
          <a:solidFill>
            <a:srgbClr val="C3C3C3"/>
          </a:solidFill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Elevator Controller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73579" y="1895301"/>
            <a:ext cx="1662545" cy="665018"/>
          </a:xfrm>
          <a:prstGeom prst="rect">
            <a:avLst/>
          </a:prstGeom>
          <a:solidFill>
            <a:srgbClr val="C3C3C3"/>
          </a:solidFill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Passenger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화살표: 오른쪽 9"/>
          <p:cNvSpPr/>
          <p:nvPr/>
        </p:nvSpPr>
        <p:spPr>
          <a:xfrm rot="1053921">
            <a:off x="2383800" y="2426680"/>
            <a:ext cx="1304476" cy="337438"/>
          </a:xfrm>
          <a:prstGeom prst="rightArrow">
            <a:avLst/>
          </a:prstGeom>
          <a:solidFill>
            <a:srgbClr val="C3C3C3"/>
          </a:solidFill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 rot="1088380">
            <a:off x="2413255" y="2110930"/>
            <a:ext cx="113306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/>
              <a:t>Press Button</a:t>
            </a:r>
            <a:endParaRPr lang="ko-KR" altLang="en-US" sz="13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002" y="4920097"/>
            <a:ext cx="1151718" cy="1316250"/>
          </a:xfrm>
          <a:prstGeom prst="rect">
            <a:avLst/>
          </a:prstGeom>
        </p:spPr>
      </p:pic>
      <p:sp>
        <p:nvSpPr>
          <p:cNvPr id="13" name="화살표: 오른쪽 12"/>
          <p:cNvSpPr/>
          <p:nvPr/>
        </p:nvSpPr>
        <p:spPr>
          <a:xfrm rot="8211358">
            <a:off x="2812513" y="3543168"/>
            <a:ext cx="1162058" cy="365515"/>
          </a:xfrm>
          <a:prstGeom prst="rightArrow">
            <a:avLst/>
          </a:prstGeom>
          <a:solidFill>
            <a:srgbClr val="C3C3C3"/>
          </a:solidFill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358806" y="4193625"/>
            <a:ext cx="2440110" cy="539932"/>
          </a:xfrm>
          <a:prstGeom prst="rect">
            <a:avLst/>
          </a:prstGeom>
          <a:solidFill>
            <a:srgbClr val="C3C3C3"/>
          </a:solidFill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Elevator Operation 1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838" y="4920097"/>
            <a:ext cx="1151718" cy="131625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4854671" y="4193625"/>
            <a:ext cx="2502053" cy="539932"/>
          </a:xfrm>
          <a:prstGeom prst="rect">
            <a:avLst/>
          </a:prstGeom>
          <a:solidFill>
            <a:srgbClr val="C3C3C3"/>
          </a:solidFill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Elevator Operation 2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331" y="4920097"/>
            <a:ext cx="1151718" cy="1316250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8412480" y="4193625"/>
            <a:ext cx="2429399" cy="539932"/>
          </a:xfrm>
          <a:prstGeom prst="rect">
            <a:avLst/>
          </a:prstGeom>
          <a:solidFill>
            <a:srgbClr val="C3C3C3"/>
          </a:solidFill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Elevator Operation 3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" name="화살표: 오른쪽 20"/>
          <p:cNvSpPr/>
          <p:nvPr/>
        </p:nvSpPr>
        <p:spPr>
          <a:xfrm rot="5400000">
            <a:off x="5645794" y="3503415"/>
            <a:ext cx="828365" cy="365515"/>
          </a:xfrm>
          <a:prstGeom prst="rightArrow">
            <a:avLst/>
          </a:prstGeom>
          <a:solidFill>
            <a:srgbClr val="C3C3C3"/>
          </a:solidFill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화살표: 오른쪽 21"/>
          <p:cNvSpPr/>
          <p:nvPr/>
        </p:nvSpPr>
        <p:spPr>
          <a:xfrm rot="2638854">
            <a:off x="7995594" y="3537403"/>
            <a:ext cx="1162058" cy="365515"/>
          </a:xfrm>
          <a:prstGeom prst="rightArrow">
            <a:avLst/>
          </a:prstGeom>
          <a:solidFill>
            <a:srgbClr val="C3C3C3"/>
          </a:solidFill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65513" y="1088566"/>
            <a:ext cx="49211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How it works</a:t>
            </a:r>
            <a:endParaRPr lang="ko-KR" altLang="en-US" sz="2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6023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0" grpId="0" animBg="1"/>
      <p:bldP spid="11" grpId="0"/>
      <p:bldP spid="13" grpId="0" animBg="1"/>
      <p:bldP spid="14" grpId="0" animBg="1"/>
      <p:bldP spid="16" grpId="0" animBg="1"/>
      <p:bldP spid="20" grpId="0" animBg="1"/>
      <p:bldP spid="21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7571" y="190747"/>
            <a:ext cx="26185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Progress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7571" y="879531"/>
            <a:ext cx="11504814" cy="548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07571" y="6464094"/>
            <a:ext cx="11504814" cy="548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261851" y="3888927"/>
            <a:ext cx="11829011" cy="1616243"/>
            <a:chOff x="145472" y="3940232"/>
            <a:chExt cx="11829011" cy="1616243"/>
          </a:xfrm>
        </p:grpSpPr>
        <p:sp>
          <p:nvSpPr>
            <p:cNvPr id="6" name="직사각형 5"/>
            <p:cNvSpPr/>
            <p:nvPr/>
          </p:nvSpPr>
          <p:spPr>
            <a:xfrm>
              <a:off x="245225" y="3940233"/>
              <a:ext cx="11504814" cy="12469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145472" y="3940232"/>
              <a:ext cx="11829011" cy="1616243"/>
              <a:chOff x="145472" y="3940232"/>
              <a:chExt cx="11829011" cy="161624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245225" y="3940232"/>
                <a:ext cx="6155575" cy="1246911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45472" y="5187143"/>
                <a:ext cx="118290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0                                                                        52%                                                            100</a:t>
                </a:r>
                <a:endParaRPr lang="ko-KR" altLang="en-US" dirty="0"/>
              </a:p>
            </p:txBody>
          </p:sp>
        </p:grpSp>
      </p:grpSp>
      <p:sp>
        <p:nvSpPr>
          <p:cNvPr id="24" name="TextBox 23"/>
          <p:cNvSpPr txBox="1"/>
          <p:nvPr/>
        </p:nvSpPr>
        <p:spPr>
          <a:xfrm>
            <a:off x="548640" y="1406879"/>
            <a:ext cx="95263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Completed </a:t>
            </a:r>
          </a:p>
          <a:p>
            <a:r>
              <a:rPr lang="en-US" altLang="ko-KR" dirty="0"/>
              <a:t> - GUI</a:t>
            </a:r>
          </a:p>
          <a:p>
            <a:r>
              <a:rPr lang="en-US" altLang="ko-KR" dirty="0"/>
              <a:t> - Elevator control algorithm</a:t>
            </a:r>
          </a:p>
          <a:p>
            <a:r>
              <a:rPr lang="en-US" altLang="ko-KR" dirty="0"/>
              <a:t> - Person information</a:t>
            </a:r>
          </a:p>
          <a:p>
            <a:r>
              <a:rPr lang="en-US" altLang="ko-KR" dirty="0"/>
              <a:t> - Operating elevators</a:t>
            </a:r>
          </a:p>
        </p:txBody>
      </p:sp>
    </p:spTree>
    <p:extLst>
      <p:ext uri="{BB962C8B-B14F-4D97-AF65-F5344CB8AC3E}">
        <p14:creationId xmlns:p14="http://schemas.microsoft.com/office/powerpoint/2010/main" val="3310961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7571" y="190747"/>
            <a:ext cx="26185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Plan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307571" y="879531"/>
            <a:ext cx="11504814" cy="5639394"/>
            <a:chOff x="307571" y="879531"/>
            <a:chExt cx="11504814" cy="5639394"/>
          </a:xfrm>
        </p:grpSpPr>
        <p:sp>
          <p:nvSpPr>
            <p:cNvPr id="5" name="직사각형 4"/>
            <p:cNvSpPr/>
            <p:nvPr/>
          </p:nvSpPr>
          <p:spPr>
            <a:xfrm>
              <a:off x="307571" y="879531"/>
              <a:ext cx="11504814" cy="548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07571" y="6464094"/>
              <a:ext cx="11504814" cy="548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56953" y="1416350"/>
            <a:ext cx="9526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Have to be Completed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6953" y="1903615"/>
            <a:ext cx="7040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 program to measure how more e</a:t>
            </a:r>
            <a:r>
              <a:rPr lang="en-US" altLang="ko-KR" dirty="0"/>
              <a:t>fficiency</a:t>
            </a:r>
            <a:r>
              <a:rPr lang="en-US" altLang="ko-KR" dirty="0"/>
              <a:t> our elevator is</a:t>
            </a:r>
          </a:p>
          <a:p>
            <a:r>
              <a:rPr lang="en-US" altLang="ko-KR" dirty="0"/>
              <a:t> - </a:t>
            </a:r>
            <a:r>
              <a:rPr lang="en-US" altLang="ko-KR" dirty="0"/>
              <a:t>criterion</a:t>
            </a:r>
            <a:r>
              <a:rPr lang="en-US" altLang="ko-KR" b="1" dirty="0"/>
              <a:t> </a:t>
            </a:r>
            <a:r>
              <a:rPr lang="en-US" altLang="ko-KR" dirty="0"/>
              <a:t>: waiting time after pressing button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0323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203</Words>
  <Application>Microsoft Office PowerPoint</Application>
  <PresentationFormat>와이드스크린</PresentationFormat>
  <Paragraphs>66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HY헤드라인M</vt:lpstr>
      <vt:lpstr>맑은 고딕</vt:lpstr>
      <vt:lpstr>Arial</vt:lpstr>
      <vt:lpstr>Vanilla Extract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이남준</dc:creator>
  <cp:lastModifiedBy>이남준</cp:lastModifiedBy>
  <cp:revision>24</cp:revision>
  <dcterms:created xsi:type="dcterms:W3CDTF">2016-11-28T08:20:05Z</dcterms:created>
  <dcterms:modified xsi:type="dcterms:W3CDTF">2016-11-28T10:23:06Z</dcterms:modified>
</cp:coreProperties>
</file>