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>
        <p:scale>
          <a:sx n="78" d="100"/>
          <a:sy n="78" d="100"/>
        </p:scale>
        <p:origin x="1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98023-0CCB-1C43-881E-D23E9A6B0C0F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21C0A-A60C-9549-B5E1-839BBFBE4D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56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21C0A-A60C-9549-B5E1-839BBFBE4D5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762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21C0A-A60C-9549-B5E1-839BBFBE4D5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21C0A-A60C-9549-B5E1-839BBFBE4D5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6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6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6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0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5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9DF0B5-1C72-2748-864B-97637B7BB196}" type="datetimeFigureOut">
              <a:rPr kumimoji="1" lang="ko-KR" altLang="en-US" smtClean="0"/>
              <a:t>2017. 8. 15.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1483" y="3193366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 smtClean="0">
                <a:latin typeface="+mj-ea"/>
                <a:ea typeface="+mj-ea"/>
              </a:rPr>
              <a:t>UX/UI</a:t>
            </a:r>
            <a:r>
              <a:rPr kumimoji="1" lang="ko-KR" altLang="en-US" sz="4800" dirty="0" smtClean="0">
                <a:latin typeface="+mj-ea"/>
                <a:ea typeface="+mj-ea"/>
              </a:rPr>
              <a:t> 정기 세미나</a:t>
            </a:r>
            <a:endParaRPr kumimoji="1" lang="ko-KR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132982"/>
            <a:ext cx="102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X Window</a:t>
            </a:r>
            <a:r>
              <a:rPr kumimoji="1" lang="ko-KR" altLang="en-US" sz="3200" dirty="0" smtClean="0">
                <a:latin typeface="+mn-ea"/>
              </a:rPr>
              <a:t>와 </a:t>
            </a:r>
            <a:r>
              <a:rPr kumimoji="1" lang="en-US" altLang="ko-KR" sz="3200" dirty="0" smtClean="0">
                <a:latin typeface="+mn-ea"/>
              </a:rPr>
              <a:t>Wayland </a:t>
            </a:r>
            <a:r>
              <a:rPr kumimoji="1" lang="ko-KR" altLang="en-US" sz="3200" dirty="0" smtClean="0">
                <a:latin typeface="+mn-ea"/>
              </a:rPr>
              <a:t>윈도우 매니저의 성능 비교 분석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3629" y="2286000"/>
            <a:ext cx="98918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Wayland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X window </a:t>
            </a:r>
            <a:r>
              <a:rPr kumimoji="1" lang="ko-KR" altLang="en-US" dirty="0" smtClean="0"/>
              <a:t>의 대안으로 제시되었지만 점유율 면에서 여전히 </a:t>
            </a:r>
            <a:r>
              <a:rPr kumimoji="1" lang="en-US" altLang="ko-KR" dirty="0" smtClean="0"/>
              <a:t>X window</a:t>
            </a:r>
            <a:r>
              <a:rPr kumimoji="1" lang="ko-KR" altLang="en-US" dirty="0" smtClean="0"/>
              <a:t>를 넘어서지 못함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X window</a:t>
            </a:r>
            <a:r>
              <a:rPr kumimoji="1" lang="ko-KR" altLang="en-US" dirty="0" smtClean="0"/>
              <a:t>에 비해 성능상의 이점이 없을 것이라는 가설을 세우고 실험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실험 환경 </a:t>
            </a:r>
            <a:endParaRPr kumimoji="1" lang="en-US" altLang="ko-KR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Ubuntu 16.04 LTS 64-bit </a:t>
            </a:r>
            <a:r>
              <a:rPr kumimoji="1" lang="ko-KR" altLang="en-US" dirty="0" smtClean="0"/>
              <a:t>리눅스 커널 </a:t>
            </a:r>
            <a:r>
              <a:rPr kumimoji="1" lang="en-US" altLang="ko-KR" dirty="0" smtClean="0"/>
              <a:t>4.4</a:t>
            </a:r>
            <a:r>
              <a:rPr kumimoji="1" lang="ko-KR" altLang="en-US" dirty="0" smtClean="0"/>
              <a:t> 버전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Intel(R) </a:t>
            </a:r>
            <a:r>
              <a:rPr lang="mr-IN" altLang="ko-KR" dirty="0" err="1"/>
              <a:t>Core</a:t>
            </a:r>
            <a:r>
              <a:rPr lang="mr-IN" altLang="ko-KR" dirty="0"/>
              <a:t>(TM) i5-3550 </a:t>
            </a:r>
            <a:r>
              <a:rPr lang="mr-IN" altLang="ko-KR" dirty="0" smtClean="0"/>
              <a:t>CPU</a:t>
            </a:r>
            <a:r>
              <a:rPr lang="fi-FI" altLang="ko-KR" dirty="0"/>
              <a:t> @ </a:t>
            </a:r>
            <a:r>
              <a:rPr lang="fi-FI" altLang="ko-KR" dirty="0" smtClean="0"/>
              <a:t>3.30GHz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fi-FI" altLang="ko-KR" dirty="0" smtClean="0"/>
              <a:t>8</a:t>
            </a:r>
            <a:r>
              <a:rPr kumimoji="1" lang="en-US" altLang="ko-KR" dirty="0" smtClean="0"/>
              <a:t>GB RAM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 smtClean="0"/>
          </a:p>
          <a:p>
            <a:r>
              <a:rPr kumimoji="1" lang="en-US" altLang="ko-KR" dirty="0" smtClean="0"/>
              <a:t>CPU / memory </a:t>
            </a:r>
            <a:r>
              <a:rPr kumimoji="1" lang="ko-KR" altLang="en-US" dirty="0" smtClean="0"/>
              <a:t>사용량 측정을 위해 </a:t>
            </a:r>
            <a:r>
              <a:rPr kumimoji="1" lang="en-US" altLang="ko-KR" dirty="0" smtClean="0"/>
              <a:t>top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command</a:t>
            </a:r>
            <a:r>
              <a:rPr kumimoji="1" lang="ko-KR" altLang="en-US" dirty="0" smtClean="0"/>
              <a:t> 사용</a:t>
            </a:r>
            <a:endParaRPr kumimoji="1" lang="en-US" altLang="ko-KR" dirty="0" smtClean="0"/>
          </a:p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x11perf</a:t>
            </a:r>
            <a:r>
              <a:rPr kumimoji="1" lang="ko-KR" altLang="en-US" dirty="0" smtClean="0"/>
              <a:t>를 동시에 실행해서 실험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132982"/>
            <a:ext cx="102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X Window</a:t>
            </a:r>
            <a:r>
              <a:rPr kumimoji="1" lang="ko-KR" altLang="en-US" sz="3200" dirty="0" smtClean="0">
                <a:latin typeface="+mn-ea"/>
              </a:rPr>
              <a:t>와 </a:t>
            </a:r>
            <a:r>
              <a:rPr kumimoji="1" lang="en-US" altLang="ko-KR" sz="3200" dirty="0" smtClean="0">
                <a:latin typeface="+mn-ea"/>
              </a:rPr>
              <a:t>Wayland </a:t>
            </a:r>
            <a:r>
              <a:rPr kumimoji="1" lang="ko-KR" altLang="en-US" sz="3200" dirty="0" smtClean="0">
                <a:latin typeface="+mn-ea"/>
              </a:rPr>
              <a:t>윈도우 매니저의 성능 비교 분석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757" y="2106386"/>
            <a:ext cx="59643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실험 결과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x11perf -dot :</a:t>
            </a:r>
            <a:endParaRPr kumimoji="1" lang="en-US" altLang="ko-KR" dirty="0"/>
          </a:p>
          <a:p>
            <a:r>
              <a:rPr kumimoji="1" lang="en-US" altLang="ko-KR" dirty="0" smtClean="0"/>
              <a:t>	</a:t>
            </a:r>
            <a:r>
              <a:rPr kumimoji="1" lang="ko-KR" altLang="en-US" dirty="0" smtClean="0"/>
              <a:t>레지던트 메모리 </a:t>
            </a:r>
            <a:r>
              <a:rPr kumimoji="1" lang="en-US" altLang="ko-KR" dirty="0"/>
              <a:t>	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Wayland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348 KB</a:t>
            </a:r>
            <a:r>
              <a:rPr kumimoji="1" lang="ko-KR" altLang="en-US" dirty="0" smtClean="0"/>
              <a:t> 적게 사용</a:t>
            </a:r>
            <a:endParaRPr kumimoji="1" lang="en-US" altLang="ko-KR" dirty="0" smtClean="0"/>
          </a:p>
          <a:p>
            <a:r>
              <a:rPr kumimoji="1" lang="en-US" altLang="ko-KR" dirty="0"/>
              <a:t>	</a:t>
            </a:r>
            <a:r>
              <a:rPr kumimoji="1" lang="en-US" altLang="ko-KR" dirty="0" smtClean="0"/>
              <a:t>CPU		: Wayland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0.7% </a:t>
            </a:r>
            <a:r>
              <a:rPr kumimoji="1" lang="ko-KR" altLang="en-US" dirty="0" smtClean="0"/>
              <a:t>적게 사용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x11perf -</a:t>
            </a:r>
            <a:r>
              <a:rPr kumimoji="1" lang="en-US" altLang="ko-KR" dirty="0" err="1" smtClean="0"/>
              <a:t>rect</a:t>
            </a:r>
            <a:r>
              <a:rPr kumimoji="1" lang="en-US" altLang="ko-KR" dirty="0" smtClean="0"/>
              <a:t> :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	</a:t>
            </a:r>
            <a:r>
              <a:rPr kumimoji="1" lang="ko-KR" altLang="en-US" dirty="0" smtClean="0"/>
              <a:t>레지던트 메모리 </a:t>
            </a:r>
            <a:r>
              <a:rPr kumimoji="1" lang="en-US" altLang="ko-KR" dirty="0"/>
              <a:t>	</a:t>
            </a:r>
            <a:r>
              <a:rPr kumimoji="1" lang="en-US" altLang="ko-KR" dirty="0" smtClean="0"/>
              <a:t>: </a:t>
            </a:r>
            <a:r>
              <a:rPr kumimoji="1" lang="en-US" altLang="ko-KR" dirty="0"/>
              <a:t>Wayland</a:t>
            </a:r>
            <a:r>
              <a:rPr kumimoji="1" lang="ko-KR" altLang="en-US" dirty="0"/>
              <a:t>가 </a:t>
            </a:r>
            <a:r>
              <a:rPr kumimoji="1" lang="en-US" altLang="ko-KR" dirty="0" smtClean="0"/>
              <a:t>238 </a:t>
            </a:r>
            <a:r>
              <a:rPr kumimoji="1" lang="en-US" altLang="ko-KR" dirty="0"/>
              <a:t>KB</a:t>
            </a:r>
            <a:r>
              <a:rPr kumimoji="1" lang="ko-KR" altLang="en-US" dirty="0"/>
              <a:t> 적게 사용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	</a:t>
            </a:r>
            <a:r>
              <a:rPr kumimoji="1" lang="en-US" altLang="ko-KR" dirty="0" smtClean="0"/>
              <a:t>CPU		: X window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0.1%</a:t>
            </a:r>
            <a:r>
              <a:rPr kumimoji="1" lang="ko-KR" altLang="en-US" dirty="0" smtClean="0"/>
              <a:t> 적게 사용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/>
              <a:t>x11perf </a:t>
            </a:r>
            <a:r>
              <a:rPr kumimoji="1" lang="en-US" altLang="ko-KR" dirty="0" smtClean="0"/>
              <a:t>-circle 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en-US" altLang="ko-KR" dirty="0"/>
              <a:t>	</a:t>
            </a:r>
            <a:r>
              <a:rPr kumimoji="1" lang="ko-KR" altLang="en-US" dirty="0"/>
              <a:t>레지던트 메모리 </a:t>
            </a:r>
            <a:r>
              <a:rPr kumimoji="1" lang="en-US" altLang="ko-KR" dirty="0"/>
              <a:t>	: Wayland</a:t>
            </a:r>
            <a:r>
              <a:rPr kumimoji="1" lang="ko-KR" altLang="en-US" dirty="0"/>
              <a:t>가 </a:t>
            </a:r>
            <a:r>
              <a:rPr kumimoji="1" lang="en-US" altLang="ko-KR" dirty="0" smtClean="0"/>
              <a:t>1705 KB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적게 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	CPU		: X window</a:t>
            </a:r>
            <a:r>
              <a:rPr kumimoji="1" lang="ko-KR" altLang="en-US" dirty="0"/>
              <a:t>가 </a:t>
            </a:r>
            <a:r>
              <a:rPr kumimoji="1" lang="en-US" altLang="ko-KR" dirty="0" smtClean="0"/>
              <a:t>1</a:t>
            </a:r>
            <a:r>
              <a:rPr kumimoji="1" lang="en-US" altLang="ko-KR" dirty="0"/>
              <a:t>%</a:t>
            </a:r>
            <a:r>
              <a:rPr kumimoji="1" lang="ko-KR" altLang="en-US" dirty="0"/>
              <a:t> 적게 </a:t>
            </a:r>
            <a:r>
              <a:rPr kumimoji="1" lang="ko-KR" altLang="en-US" dirty="0" smtClean="0"/>
              <a:t>사용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/>
              <a:t>x11perf </a:t>
            </a:r>
            <a:r>
              <a:rPr kumimoji="1" lang="en-US" altLang="ko-KR" dirty="0" smtClean="0"/>
              <a:t>-strap 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en-US" altLang="ko-KR" dirty="0"/>
              <a:t>	</a:t>
            </a:r>
            <a:r>
              <a:rPr kumimoji="1" lang="ko-KR" altLang="en-US" dirty="0"/>
              <a:t>레지던트 메모리 </a:t>
            </a:r>
            <a:r>
              <a:rPr kumimoji="1" lang="en-US" altLang="ko-KR" dirty="0"/>
              <a:t>	: Wayland</a:t>
            </a:r>
            <a:r>
              <a:rPr kumimoji="1" lang="ko-KR" altLang="en-US" dirty="0"/>
              <a:t>가 </a:t>
            </a:r>
            <a:r>
              <a:rPr kumimoji="1" lang="en-US" altLang="ko-KR" dirty="0" smtClean="0"/>
              <a:t>25 KB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적게 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	CPU		: X window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0.1%</a:t>
            </a:r>
            <a:r>
              <a:rPr kumimoji="1" lang="ko-KR" altLang="en-US" dirty="0"/>
              <a:t> 적게 </a:t>
            </a:r>
            <a:r>
              <a:rPr kumimoji="1" lang="ko-KR" altLang="en-US" dirty="0" smtClean="0"/>
              <a:t>사용</a:t>
            </a:r>
            <a:endParaRPr kumimoji="1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463525" y="2095496"/>
            <a:ext cx="54914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결론</a:t>
            </a:r>
            <a:endParaRPr kumimoji="1" lang="en-US" altLang="ko-KR" dirty="0" smtClean="0"/>
          </a:p>
          <a:p>
            <a:r>
              <a:rPr kumimoji="1" lang="ko-KR" altLang="en-US" dirty="0" smtClean="0"/>
              <a:t>        레지던트 메모리는 </a:t>
            </a:r>
            <a:r>
              <a:rPr kumimoji="1" lang="en-US" altLang="ko-KR" dirty="0" smtClean="0"/>
              <a:t>8MB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RAM</a:t>
            </a:r>
            <a:r>
              <a:rPr kumimoji="1" lang="ko-KR" altLang="en-US" dirty="0" smtClean="0"/>
              <a:t>에서 평균</a:t>
            </a:r>
            <a:endParaRPr kumimoji="1" lang="en-US" altLang="ko-KR" dirty="0" smtClean="0"/>
          </a:p>
          <a:p>
            <a:r>
              <a:rPr kumimoji="1" lang="ko-KR" altLang="en-US" dirty="0" smtClean="0"/>
              <a:t>         </a:t>
            </a:r>
            <a:r>
              <a:rPr kumimoji="1" lang="en-US" altLang="ko-KR" dirty="0" smtClean="0"/>
              <a:t>460 KB</a:t>
            </a:r>
            <a:r>
              <a:rPr kumimoji="1" lang="en-US" altLang="ko-KR" dirty="0"/>
              <a:t> (0.005%) </a:t>
            </a:r>
            <a:r>
              <a:rPr kumimoji="1" lang="ko-KR" altLang="en-US" dirty="0" smtClean="0"/>
              <a:t>만큼 </a:t>
            </a:r>
            <a:r>
              <a:rPr kumimoji="1" lang="en-US" altLang="ko-KR" dirty="0" smtClean="0"/>
              <a:t>Wayland</a:t>
            </a:r>
            <a:r>
              <a:rPr kumimoji="1" lang="ko-KR" altLang="en-US" dirty="0" smtClean="0"/>
              <a:t>가 적게 사용하고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         </a:t>
            </a:r>
            <a:r>
              <a:rPr kumimoji="1" lang="en-US" altLang="ko-KR" dirty="0" smtClean="0"/>
              <a:t>CPU</a:t>
            </a:r>
            <a:r>
              <a:rPr kumimoji="1" lang="ko-KR" altLang="en-US" dirty="0" smtClean="0"/>
              <a:t>의 경우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퍼센트 미만의 차이를 나타내</a:t>
            </a:r>
            <a:endParaRPr kumimoji="1" lang="en-US" altLang="ko-KR" dirty="0" smtClean="0"/>
          </a:p>
          <a:p>
            <a:r>
              <a:rPr kumimoji="1" lang="ko-KR" altLang="en-US" dirty="0" smtClean="0"/>
              <a:t>         인식하지 못 하는 정도이다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         성능상의 이점이 없다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X window</a:t>
            </a:r>
            <a:r>
              <a:rPr kumimoji="1" lang="ko-KR" altLang="en-US" dirty="0" smtClean="0"/>
              <a:t> 사용자가 </a:t>
            </a:r>
            <a:endParaRPr kumimoji="1" lang="en-US" altLang="ko-KR" dirty="0"/>
          </a:p>
          <a:p>
            <a:r>
              <a:rPr kumimoji="1" lang="en-US" altLang="ko-KR" dirty="0" smtClean="0"/>
              <a:t>          Wayland</a:t>
            </a:r>
            <a:r>
              <a:rPr kumimoji="1" lang="ko-KR" altLang="en-US" dirty="0" smtClean="0"/>
              <a:t>를 써야할 필요성을 못 느낀다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          </a:t>
            </a:r>
            <a:r>
              <a:rPr kumimoji="1" lang="en-US" altLang="ko-KR" dirty="0" smtClean="0"/>
              <a:t>Wayland</a:t>
            </a:r>
            <a:r>
              <a:rPr kumimoji="1" lang="ko-KR" altLang="en-US" dirty="0" smtClean="0"/>
              <a:t>에 특화된 프로그램이나 기능들이 필요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5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132982"/>
            <a:ext cx="935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 smtClean="0">
                <a:latin typeface="+mn-ea"/>
              </a:rPr>
              <a:t>perf</a:t>
            </a:r>
            <a:endParaRPr kumimoji="1" lang="ko-KR" altLang="en-US" sz="3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3" y="1888672"/>
            <a:ext cx="9613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116653"/>
            <a:ext cx="935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 smtClean="0">
                <a:latin typeface="+mn-ea"/>
              </a:rPr>
              <a:t>perf</a:t>
            </a:r>
            <a:endParaRPr kumimoji="1" lang="ko-KR" altLang="en-US" sz="3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3" t="11581" r="5975" b="22571"/>
          <a:stretch/>
        </p:blipFill>
        <p:spPr>
          <a:xfrm>
            <a:off x="6046297" y="2576216"/>
            <a:ext cx="5910943" cy="3935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700" y="4082144"/>
            <a:ext cx="5915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cycles / instructions </a:t>
            </a:r>
            <a:r>
              <a:rPr kumimoji="1" lang="ko-KR" altLang="en-US" dirty="0" smtClean="0"/>
              <a:t>등 몇가지 </a:t>
            </a:r>
            <a:r>
              <a:rPr kumimoji="1" lang="en-US" altLang="ko-KR" dirty="0" smtClean="0"/>
              <a:t>stat</a:t>
            </a:r>
            <a:r>
              <a:rPr kumimoji="1" lang="ko-KR" altLang="en-US" dirty="0" smtClean="0"/>
              <a:t>에 대해 </a:t>
            </a:r>
            <a:r>
              <a:rPr kumimoji="1" lang="en-US" altLang="ko-KR" dirty="0" smtClean="0"/>
              <a:t>not supported</a:t>
            </a:r>
          </a:p>
          <a:p>
            <a:r>
              <a:rPr kumimoji="1" lang="en-US" altLang="ko-KR" dirty="0" smtClean="0"/>
              <a:t>virtualized hardware</a:t>
            </a:r>
            <a:r>
              <a:rPr kumimoji="1" lang="ko-KR" altLang="en-US" dirty="0" smtClean="0"/>
              <a:t>에서는 </a:t>
            </a:r>
            <a:r>
              <a:rPr kumimoji="1" lang="en-US" altLang="ko-KR" dirty="0" smtClean="0"/>
              <a:t>performance counters</a:t>
            </a:r>
            <a:r>
              <a:rPr kumimoji="1" lang="ko-KR" altLang="en-US" dirty="0" smtClean="0"/>
              <a:t>가 없어서</a:t>
            </a:r>
            <a:endParaRPr kumimoji="1" lang="en-US" altLang="ko-KR" dirty="0" smtClean="0"/>
          </a:p>
          <a:p>
            <a:r>
              <a:rPr kumimoji="1" lang="ko-KR" altLang="en-US" dirty="0" smtClean="0"/>
              <a:t>그럴 수 </a:t>
            </a:r>
            <a:r>
              <a:rPr kumimoji="1" lang="ko-KR" altLang="en-US" dirty="0" smtClean="0"/>
              <a:t>있다고 함</a:t>
            </a:r>
            <a:r>
              <a:rPr kumimoji="1" lang="en-US" altLang="ko-KR" smtClean="0"/>
              <a:t>.</a:t>
            </a:r>
            <a:r>
              <a:rPr kumimoji="1" lang="ko-KR" altLang="en-US" smtClean="0"/>
              <a:t> </a:t>
            </a:r>
            <a:endParaRPr kumimoji="1"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8" y="2345686"/>
            <a:ext cx="8458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983</TotalTime>
  <Words>177</Words>
  <Application>Microsoft Macintosh PowerPoint</Application>
  <PresentationFormat>와이드스크린</PresentationFormat>
  <Paragraphs>43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Calibri</vt:lpstr>
      <vt:lpstr>Calibri Light</vt:lpstr>
      <vt:lpstr>Mangal</vt:lpstr>
      <vt:lpstr>Arial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hwang</dc:creator>
  <cp:lastModifiedBy>ingyu hwang</cp:lastModifiedBy>
  <cp:revision>72</cp:revision>
  <dcterms:created xsi:type="dcterms:W3CDTF">2017-04-11T03:24:06Z</dcterms:created>
  <dcterms:modified xsi:type="dcterms:W3CDTF">2017-08-15T06:50:42Z</dcterms:modified>
</cp:coreProperties>
</file>