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8655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Window Manager for Multi-Touch Interaction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8219" y="2342773"/>
            <a:ext cx="8775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 </a:t>
            </a:r>
            <a:r>
              <a:rPr lang="en-US" altLang="ko-KR" sz="2000" dirty="0" smtClean="0"/>
              <a:t>Multi-Touch </a:t>
            </a:r>
            <a:r>
              <a:rPr lang="ko-KR" altLang="en-US" sz="2000" dirty="0" smtClean="0"/>
              <a:t>환경에서 현재 존재하는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과 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Multi-touch</a:t>
            </a:r>
            <a:r>
              <a:rPr lang="ko-KR" altLang="en-US" sz="2000" dirty="0" smtClean="0"/>
              <a:t>에 맞게 제작한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을 어떻게 동시에 제공할 것인가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>
                <a:latin typeface="+mn-ea"/>
              </a:rPr>
              <a:t>마우스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터치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터치펜과 같은 다양한 </a:t>
            </a:r>
            <a:r>
              <a:rPr lang="en-US" altLang="ko-KR" sz="2000" dirty="0" smtClean="0">
                <a:latin typeface="+mn-ea"/>
              </a:rPr>
              <a:t>input </a:t>
            </a:r>
            <a:r>
              <a:rPr lang="ko-KR" altLang="en-US" sz="2000" dirty="0" smtClean="0">
                <a:latin typeface="+mn-ea"/>
              </a:rPr>
              <a:t>양상에 대해 어떻게 할 것인가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 smtClean="0">
                <a:latin typeface="+mn-ea"/>
              </a:rPr>
              <a:t>Legecy</a:t>
            </a:r>
            <a:r>
              <a:rPr kumimoji="1" lang="en-US" altLang="ko-KR" sz="3200" dirty="0" smtClean="0">
                <a:latin typeface="+mn-ea"/>
              </a:rPr>
              <a:t> application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8598" y="2379953"/>
            <a:ext cx="9431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recognizes only single pointer events.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하나의 </a:t>
            </a:r>
            <a:r>
              <a:rPr lang="en-US" altLang="ko-KR" sz="2000" dirty="0" smtClean="0">
                <a:latin typeface="+mn-ea"/>
              </a:rPr>
              <a:t>window</a:t>
            </a:r>
            <a:r>
              <a:rPr lang="ko-KR" altLang="en-US" sz="2000" dirty="0" smtClean="0">
                <a:latin typeface="+mn-ea"/>
              </a:rPr>
              <a:t> 안에서 </a:t>
            </a:r>
            <a:r>
              <a:rPr lang="en-US" altLang="ko-KR" sz="2000" dirty="0" smtClean="0">
                <a:latin typeface="+mn-ea"/>
              </a:rPr>
              <a:t>rendering</a:t>
            </a:r>
            <a:r>
              <a:rPr lang="ko-KR" altLang="en-US" sz="2000" dirty="0" smtClean="0">
                <a:latin typeface="+mn-ea"/>
              </a:rPr>
              <a:t>이 일어난다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988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344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Novel application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8598" y="2408088"/>
            <a:ext cx="9431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recognize and use richer input like multiple touch points or contact area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전체 </a:t>
            </a:r>
            <a:r>
              <a:rPr lang="en-US" altLang="ko-KR" sz="2000" dirty="0" smtClean="0">
                <a:latin typeface="+mn-ea"/>
              </a:rPr>
              <a:t>Window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dirty="0" smtClean="0">
                <a:latin typeface="+mn-ea"/>
              </a:rPr>
              <a:t>rendering</a:t>
            </a:r>
            <a:r>
              <a:rPr lang="ko-KR" altLang="en-US" sz="2000" dirty="0" smtClean="0">
                <a:latin typeface="+mn-ea"/>
              </a:rPr>
              <a:t>이 일어난다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77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6" y="562708"/>
            <a:ext cx="9712119" cy="58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1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Window Manager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8598" y="2408088"/>
            <a:ext cx="9431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Utilize Window Manager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Everything is Window ( desktop, application windows, menus, widgets )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Window Manager Server</a:t>
            </a:r>
            <a:r>
              <a:rPr lang="ko-KR" altLang="en-US" sz="2000" dirty="0" smtClean="0">
                <a:latin typeface="+mn-ea"/>
              </a:rPr>
              <a:t>에 새로운 </a:t>
            </a:r>
            <a:r>
              <a:rPr lang="en-US" altLang="ko-KR" sz="2000" dirty="0" smtClean="0">
                <a:latin typeface="+mn-ea"/>
              </a:rPr>
              <a:t>Multi-touch event</a:t>
            </a:r>
            <a:r>
              <a:rPr lang="ko-KR" altLang="en-US" sz="2000" dirty="0" smtClean="0">
                <a:latin typeface="+mn-ea"/>
              </a:rPr>
              <a:t>를 등록한다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Legacy application</a:t>
            </a:r>
            <a:r>
              <a:rPr lang="ko-KR" altLang="en-US" sz="2000" dirty="0" smtClean="0">
                <a:latin typeface="+mn-ea"/>
              </a:rPr>
              <a:t>에는 </a:t>
            </a:r>
            <a:r>
              <a:rPr lang="en-US" altLang="ko-KR" sz="2000" dirty="0" smtClean="0">
                <a:latin typeface="+mn-ea"/>
              </a:rPr>
              <a:t>single-pointer event</a:t>
            </a:r>
            <a:r>
              <a:rPr lang="ko-KR" altLang="en-US" sz="2000" dirty="0" smtClean="0">
                <a:latin typeface="+mn-ea"/>
              </a:rPr>
              <a:t>만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Novel application</a:t>
            </a:r>
            <a:r>
              <a:rPr lang="ko-KR" altLang="en-US" sz="2000" dirty="0" smtClean="0">
                <a:latin typeface="+mn-ea"/>
              </a:rPr>
              <a:t>에는 </a:t>
            </a:r>
            <a:r>
              <a:rPr lang="en-US" altLang="ko-KR" sz="2000" dirty="0" smtClean="0">
                <a:latin typeface="+mn-ea"/>
              </a:rPr>
              <a:t>multi-touch event</a:t>
            </a:r>
            <a:r>
              <a:rPr lang="ko-KR" altLang="en-US" sz="2000" dirty="0" smtClean="0">
                <a:latin typeface="+mn-ea"/>
              </a:rPr>
              <a:t>도 등록 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1195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2831</TotalTime>
  <Words>85</Words>
  <Application>Microsoft Macintosh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34</cp:revision>
  <dcterms:created xsi:type="dcterms:W3CDTF">2017-04-11T03:24:06Z</dcterms:created>
  <dcterms:modified xsi:type="dcterms:W3CDTF">2017-05-23T04:05:58Z</dcterms:modified>
</cp:coreProperties>
</file>