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790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smtClean="0">
                <a:latin typeface="+mn-ea"/>
              </a:rPr>
              <a:t>IPC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8220" y="2342773"/>
            <a:ext cx="8179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smtClean="0"/>
              <a:t>프로세스들 </a:t>
            </a:r>
            <a:r>
              <a:rPr lang="ko-KR" altLang="en-US" dirty="0"/>
              <a:t>사이에 서로 데이터를 주고받는 행위 또는 그에 대한 방법이나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Message </a:t>
            </a: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assing </a:t>
            </a:r>
            <a:r>
              <a:rPr lang="ko-KR" altLang="en-US" dirty="0" smtClean="0">
                <a:latin typeface="+mn-ea"/>
              </a:rPr>
              <a:t>방식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Kernel</a:t>
            </a:r>
            <a:r>
              <a:rPr lang="ko-KR" altLang="en-US" dirty="0" smtClean="0">
                <a:latin typeface="+mn-ea"/>
              </a:rPr>
              <a:t>을 거쳐서 전달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System Call</a:t>
            </a:r>
            <a:r>
              <a:rPr lang="ko-KR" altLang="en-US" dirty="0" smtClean="0">
                <a:latin typeface="+mn-ea"/>
              </a:rPr>
              <a:t>을 호출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Shared Memory </a:t>
            </a:r>
            <a:r>
              <a:rPr lang="ko-KR" altLang="en-US" dirty="0" smtClean="0">
                <a:latin typeface="+mn-ea"/>
              </a:rPr>
              <a:t>방식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process</a:t>
            </a:r>
            <a:r>
              <a:rPr lang="ko-KR" altLang="en-US" dirty="0" smtClean="0">
                <a:latin typeface="+mn-ea"/>
              </a:rPr>
              <a:t> 간에 </a:t>
            </a:r>
            <a:r>
              <a:rPr lang="en-US" altLang="ko-KR" dirty="0" smtClean="0">
                <a:latin typeface="+mn-ea"/>
              </a:rPr>
              <a:t>shared</a:t>
            </a:r>
            <a:r>
              <a:rPr lang="ko-KR" altLang="en-US" dirty="0" smtClean="0">
                <a:latin typeface="+mn-ea"/>
              </a:rPr>
              <a:t>된 공간을 통해  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D-Bus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8598" y="2408088"/>
            <a:ext cx="9431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IPC </a:t>
            </a:r>
            <a:r>
              <a:rPr lang="ko-KR" altLang="en-US" sz="2000" dirty="0" smtClean="0">
                <a:latin typeface="+mn-ea"/>
              </a:rPr>
              <a:t>중 하나로 </a:t>
            </a:r>
            <a:r>
              <a:rPr lang="ko-KR" altLang="en-US" sz="2000" dirty="0"/>
              <a:t>데스크탑 응용프로그램과 운영체제의 </a:t>
            </a:r>
            <a:r>
              <a:rPr lang="ko-KR" altLang="en-US" sz="2000" dirty="0" smtClean="0"/>
              <a:t>통신을 위해 만들어졌다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Message bus system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이 다른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과 통신하는 간단한 방법을 제공한다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시스템 전반과 각 사용자 세션 모두에 대해 실행될 수 있는 </a:t>
            </a:r>
            <a:r>
              <a:rPr lang="ko-KR" altLang="en-US" sz="2000" dirty="0" smtClean="0"/>
              <a:t>데몬과 </a:t>
            </a:r>
            <a:endParaRPr lang="en-US" altLang="ko-KR" sz="2000" dirty="0" smtClean="0"/>
          </a:p>
          <a:p>
            <a:r>
              <a:rPr lang="ko-KR" altLang="en-US" sz="2000" dirty="0" smtClean="0"/>
              <a:t>응용프로그램이 </a:t>
            </a:r>
            <a:r>
              <a:rPr lang="en-US" altLang="ko-KR" sz="2000" dirty="0"/>
              <a:t>D-Bus</a:t>
            </a:r>
            <a:r>
              <a:rPr lang="ko-KR" altLang="en-US" sz="2000" dirty="0"/>
              <a:t>를 사용할 수 있게 하는 일련의 라이브러리로 이루어져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988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smtClean="0">
                <a:latin typeface="+mn-ea"/>
              </a:rPr>
              <a:t>DWD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8598" y="2408088"/>
            <a:ext cx="9431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Semantic Objects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media player controls, navigation, actions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Priority Group</a:t>
            </a:r>
          </a:p>
          <a:p>
            <a:r>
              <a:rPr lang="en-US" altLang="ko-KR" sz="2000" dirty="0" smtClean="0">
                <a:latin typeface="+mn-ea"/>
              </a:rPr>
              <a:t>    Semantic Objects</a:t>
            </a:r>
            <a:r>
              <a:rPr lang="ko-KR" altLang="en-US" sz="2000" dirty="0" smtClean="0">
                <a:latin typeface="+mn-ea"/>
              </a:rPr>
              <a:t>의 묶음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Window Manager</a:t>
            </a:r>
            <a:r>
              <a:rPr lang="ko-KR" altLang="en-US" sz="2000" dirty="0" smtClean="0">
                <a:latin typeface="+mn-ea"/>
              </a:rPr>
              <a:t>에 보내진다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보내진 </a:t>
            </a:r>
            <a:r>
              <a:rPr lang="en-US" altLang="ko-KR" sz="2000" dirty="0" smtClean="0">
                <a:latin typeface="+mn-ea"/>
              </a:rPr>
              <a:t>Semantic Object</a:t>
            </a:r>
            <a:r>
              <a:rPr lang="ko-KR" altLang="en-US" sz="2000" dirty="0" smtClean="0">
                <a:latin typeface="+mn-ea"/>
              </a:rPr>
              <a:t>들 중에 하나라도 </a:t>
            </a:r>
            <a:r>
              <a:rPr lang="en-US" altLang="ko-KR" sz="2000" dirty="0" smtClean="0">
                <a:latin typeface="+mn-ea"/>
              </a:rPr>
              <a:t>reject</a:t>
            </a:r>
            <a:r>
              <a:rPr lang="ko-KR" altLang="en-US" sz="2000" dirty="0" smtClean="0">
                <a:latin typeface="+mn-ea"/>
              </a:rPr>
              <a:t>된다면 해당 </a:t>
            </a:r>
            <a:r>
              <a:rPr lang="en-US" altLang="ko-KR" sz="2000" dirty="0" smtClean="0">
                <a:latin typeface="+mn-ea"/>
              </a:rPr>
              <a:t>group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reject</a:t>
            </a:r>
            <a:r>
              <a:rPr lang="ko-KR" altLang="en-US" sz="2000" dirty="0" smtClean="0">
                <a:latin typeface="+mn-ea"/>
              </a:rPr>
              <a:t>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Group</a:t>
            </a:r>
            <a:r>
              <a:rPr lang="ko-KR" altLang="en-US" sz="2000" dirty="0" smtClean="0">
                <a:latin typeface="+mn-ea"/>
              </a:rPr>
              <a:t>의 우선순위가 특정 상황에서의 </a:t>
            </a:r>
            <a:r>
              <a:rPr lang="en-US" altLang="ko-KR" sz="2000" dirty="0" smtClean="0">
                <a:latin typeface="+mn-ea"/>
              </a:rPr>
              <a:t>widget placement</a:t>
            </a:r>
            <a:r>
              <a:rPr lang="ko-KR" altLang="en-US" sz="2000" dirty="0" smtClean="0">
                <a:latin typeface="+mn-ea"/>
              </a:rPr>
              <a:t>에 영향을 준다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977035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2237</TotalTime>
  <Words>101</Words>
  <Application>Microsoft Macintosh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26</cp:revision>
  <dcterms:created xsi:type="dcterms:W3CDTF">2017-04-11T03:24:06Z</dcterms:created>
  <dcterms:modified xsi:type="dcterms:W3CDTF">2017-05-02T07:04:38Z</dcterms:modified>
</cp:coreProperties>
</file>