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2017. 7. 4.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4794" y="684575"/>
            <a:ext cx="965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Feature Identification of an Interactive Multiuser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Meeting Tabletop Based on Intuitive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Gesture Recognition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526" y="2849213"/>
            <a:ext cx="9056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현재의 종이로 하는 회의는 효율적이지 않고 요약에 어려움이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회의에 사용할 </a:t>
            </a:r>
            <a:r>
              <a:rPr lang="en-US" altLang="ko-KR" sz="2000" dirty="0" smtClean="0">
                <a:latin typeface="+mn-ea"/>
              </a:rPr>
              <a:t>interactive platform</a:t>
            </a:r>
            <a:r>
              <a:rPr lang="ko-KR" altLang="en-US" sz="2000" dirty="0" smtClean="0">
                <a:latin typeface="+mn-ea"/>
              </a:rPr>
              <a:t>이 필요하다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6997" y="1092538"/>
            <a:ext cx="965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Comparative Analysis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526" y="2849213"/>
            <a:ext cx="9056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/>
              <a:t>multi-touch tabletop application</a:t>
            </a:r>
            <a:r>
              <a:rPr lang="ko-KR" altLang="en-US" sz="2000" dirty="0" smtClean="0"/>
              <a:t>이 가져야할 여러 특징</a:t>
            </a:r>
            <a:r>
              <a:rPr lang="en-US" altLang="ko-KR" sz="2000" dirty="0" smtClean="0"/>
              <a:t>(Separate </a:t>
            </a:r>
            <a:r>
              <a:rPr lang="en-US" altLang="ko-KR" sz="2000" dirty="0"/>
              <a:t>interface window for each </a:t>
            </a:r>
            <a:r>
              <a:rPr lang="en-US" altLang="ko-KR" sz="2000" dirty="0" smtClean="0"/>
              <a:t>user, </a:t>
            </a:r>
            <a:r>
              <a:rPr lang="en-US" altLang="ko-KR" sz="2000" dirty="0"/>
              <a:t>Time </a:t>
            </a:r>
            <a:r>
              <a:rPr lang="en-US" altLang="ko-KR" sz="2000" dirty="0" smtClean="0"/>
              <a:t>scheduling, </a:t>
            </a:r>
            <a:r>
              <a:rPr lang="en-US" altLang="ko-KR" sz="2000" dirty="0"/>
              <a:t>Sharing contents among </a:t>
            </a:r>
            <a:r>
              <a:rPr lang="en-US" altLang="ko-KR" sz="2000" dirty="0" smtClean="0"/>
              <a:t>users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       기준으로 기존 </a:t>
            </a:r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과 제안하고자 하는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비교</a:t>
            </a:r>
            <a:endParaRPr lang="en-US" altLang="ko-KR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/>
              <a:t> Audio and video </a:t>
            </a:r>
            <a:r>
              <a:rPr lang="en-US" altLang="ko-KR" sz="2000" dirty="0" smtClean="0"/>
              <a:t>conferencing</a:t>
            </a:r>
            <a:r>
              <a:rPr lang="ko-KR" altLang="en-US" sz="2000" dirty="0" smtClean="0"/>
              <a:t>을 제외하고 모든 특징을 포함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3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6997" y="1092538"/>
            <a:ext cx="965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Challenges and Issues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526" y="2567859"/>
            <a:ext cx="9056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/>
              <a:t> Tactile User </a:t>
            </a:r>
            <a:r>
              <a:rPr lang="en-US" altLang="ko-KR" sz="2000" dirty="0" smtClean="0"/>
              <a:t>Feedback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터치를 했을 때 현재 휴대폰에서 받을 수 있는 피드백인 진동이 아닌 </a:t>
            </a:r>
            <a:r>
              <a:rPr lang="en-US" altLang="ko-KR" sz="2000" dirty="0" smtClean="0"/>
              <a:t>visual feedback</a:t>
            </a:r>
            <a:r>
              <a:rPr lang="ko-KR" altLang="en-US" sz="2000" dirty="0" smtClean="0"/>
              <a:t>이 필요하다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/>
              <a:t>User Interface Design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마우스로 누르던 </a:t>
            </a:r>
            <a:r>
              <a:rPr lang="en-US" altLang="ko-KR" sz="2000" dirty="0" smtClean="0"/>
              <a:t>User interface</a:t>
            </a:r>
            <a:r>
              <a:rPr lang="ko-KR" altLang="en-US" sz="2000" dirty="0" smtClean="0"/>
              <a:t>는 터치로 누르기 어려움이 있기 때문에 그대로 재사용해서는 안된다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Input-based Challenges </a:t>
            </a:r>
            <a:r>
              <a:rPr lang="mr-IN" altLang="ko-KR" sz="2000" dirty="0" smtClean="0">
                <a:latin typeface="+mn-ea"/>
              </a:rPr>
              <a:t>–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물리적인 키보드를 여러 개 둬서 </a:t>
            </a:r>
            <a:r>
              <a:rPr lang="en-US" altLang="ko-KR" sz="2000" dirty="0" smtClean="0">
                <a:latin typeface="+mn-ea"/>
              </a:rPr>
              <a:t>input</a:t>
            </a:r>
            <a:r>
              <a:rPr lang="ko-KR" altLang="en-US" sz="2000" dirty="0" smtClean="0">
                <a:latin typeface="+mn-ea"/>
              </a:rPr>
              <a:t>을 받는건 적절하지 않기 때문에 </a:t>
            </a:r>
            <a:r>
              <a:rPr lang="en-US" altLang="ko-KR" sz="2000" dirty="0" smtClean="0">
                <a:latin typeface="+mn-ea"/>
              </a:rPr>
              <a:t>tabletop</a:t>
            </a:r>
            <a:r>
              <a:rPr lang="ko-KR" altLang="en-US" sz="2000" dirty="0" smtClean="0">
                <a:latin typeface="+mn-ea"/>
              </a:rPr>
              <a:t> 만의 </a:t>
            </a:r>
            <a:r>
              <a:rPr lang="en-US" altLang="ko-KR" sz="2000" dirty="0" smtClean="0">
                <a:latin typeface="+mn-ea"/>
              </a:rPr>
              <a:t>input</a:t>
            </a:r>
            <a:r>
              <a:rPr lang="ko-KR" altLang="en-US" sz="2000" dirty="0" smtClean="0">
                <a:latin typeface="+mn-ea"/>
              </a:rPr>
              <a:t>을 받는 방법이 필요하다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9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3955</TotalTime>
  <Words>143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Calibri</vt:lpstr>
      <vt:lpstr>Calibri Light</vt:lpstr>
      <vt:lpstr>Mangal</vt:lpstr>
      <vt:lpstr>Arial</vt:lpstr>
      <vt:lpstr>추억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66</cp:revision>
  <dcterms:created xsi:type="dcterms:W3CDTF">2017-04-11T03:24:06Z</dcterms:created>
  <dcterms:modified xsi:type="dcterms:W3CDTF">2017-07-03T18:18:09Z</dcterms:modified>
</cp:coreProperties>
</file>