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2017. 5. 30.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4123" y="586102"/>
            <a:ext cx="7715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Conceptual Framework for </a:t>
            </a:r>
            <a:r>
              <a:rPr lang="en-US" altLang="ko-KR" sz="3200" dirty="0" smtClean="0"/>
              <a:t>Surface</a:t>
            </a:r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 Manager </a:t>
            </a:r>
            <a:r>
              <a:rPr lang="en-US" altLang="ko-KR" sz="3200" dirty="0"/>
              <a:t>on Interactive Tabletops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6526" y="2370908"/>
            <a:ext cx="8775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surface manager</a:t>
            </a:r>
            <a:r>
              <a:rPr lang="ko-KR" altLang="en-US" sz="2000" dirty="0" smtClean="0">
                <a:latin typeface="+mn-ea"/>
              </a:rPr>
              <a:t>를 어떻게 설계해야하는가에 대한 개념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어떻게 개인이나 작은 그룹이 </a:t>
            </a:r>
            <a:r>
              <a:rPr lang="en-US" altLang="ko-KR" sz="2000" dirty="0" smtClean="0">
                <a:latin typeface="+mn-ea"/>
              </a:rPr>
              <a:t>tabletop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en-US" altLang="ko-KR" sz="2000" dirty="0" smtClean="0">
                <a:latin typeface="+mn-ea"/>
              </a:rPr>
              <a:t>resources</a:t>
            </a:r>
            <a:r>
              <a:rPr lang="ko-KR" altLang="en-US" sz="2000" dirty="0" smtClean="0">
                <a:latin typeface="+mn-ea"/>
              </a:rPr>
              <a:t>에 접근하고</a:t>
            </a:r>
            <a:r>
              <a:rPr lang="en-US" altLang="ko-KR" sz="2000" dirty="0" smtClean="0">
                <a:latin typeface="+mn-ea"/>
              </a:rPr>
              <a:t> workspaces</a:t>
            </a:r>
            <a:r>
              <a:rPr lang="ko-KR" altLang="en-US" sz="2000" dirty="0" smtClean="0">
                <a:latin typeface="+mn-ea"/>
              </a:rPr>
              <a:t>를 만들 수 있게 해줄 것인가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48423" y="994316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smtClean="0">
                <a:latin typeface="+mn-ea"/>
              </a:rPr>
              <a:t>Workspace Access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6526" y="2399043"/>
            <a:ext cx="8775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Entry point </a:t>
            </a:r>
            <a:r>
              <a:rPr lang="mr-IN" altLang="ko-KR" sz="2000" dirty="0" smtClean="0">
                <a:latin typeface="+mn-ea"/>
              </a:rPr>
              <a:t>–</a:t>
            </a:r>
            <a:r>
              <a:rPr lang="en-US" altLang="ko-KR" sz="2000" dirty="0" smtClean="0">
                <a:latin typeface="+mn-ea"/>
              </a:rPr>
              <a:t> cues and mechanisms that provide visibility, relevance 		and overview of a space</a:t>
            </a:r>
          </a:p>
          <a:p>
            <a:r>
              <a:rPr lang="en-US" altLang="ko-KR" sz="2000" dirty="0" smtClean="0"/>
              <a:t> 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Access point </a:t>
            </a:r>
            <a:r>
              <a:rPr lang="mr-IN" altLang="ko-KR" sz="2000" dirty="0" smtClean="0">
                <a:latin typeface="+mn-ea"/>
              </a:rPr>
              <a:t>–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Characteristics that enable the user to actually interact 		and join a group’s activity. </a:t>
            </a:r>
          </a:p>
          <a:p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	</a:t>
            </a:r>
          </a:p>
          <a:p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	The concept of multiple access points which essentially 		requires the system to be able to identify users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95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48423" y="994316"/>
            <a:ext cx="3864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Surface partitioning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6525" y="2145825"/>
            <a:ext cx="877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>
                <a:latin typeface="+mn-ea"/>
              </a:rPr>
              <a:t>각각의 영역은 각자의 </a:t>
            </a:r>
            <a:r>
              <a:rPr lang="en-US" altLang="ko-KR" sz="2000" dirty="0" smtClean="0">
                <a:latin typeface="+mn-ea"/>
              </a:rPr>
              <a:t>entry point, access point, properties,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resources</a:t>
            </a:r>
            <a:r>
              <a:rPr lang="ko-KR" altLang="en-US" sz="2000" dirty="0" smtClean="0">
                <a:latin typeface="+mn-ea"/>
              </a:rPr>
              <a:t>가 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89" y="2853711"/>
            <a:ext cx="3797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48423" y="994316"/>
            <a:ext cx="4130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Coordination policies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729" y="2089555"/>
            <a:ext cx="8775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object</a:t>
            </a:r>
            <a:r>
              <a:rPr lang="ko-KR" altLang="en-US" sz="2000" dirty="0" smtClean="0">
                <a:latin typeface="+mn-ea"/>
              </a:rPr>
              <a:t>를 조작하거나 </a:t>
            </a:r>
            <a:r>
              <a:rPr lang="en-US" altLang="ko-KR" sz="2000" dirty="0" smtClean="0">
                <a:latin typeface="+mn-ea"/>
              </a:rPr>
              <a:t>coordinating interaction</a:t>
            </a:r>
            <a:r>
              <a:rPr lang="ko-KR" altLang="en-US" sz="2000" dirty="0" smtClean="0">
                <a:latin typeface="+mn-ea"/>
              </a:rPr>
              <a:t>을 가능하게 하는 것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workspace visibility</a:t>
            </a:r>
            <a:r>
              <a:rPr lang="ko-KR" altLang="en-US" sz="2000" dirty="0" smtClean="0">
                <a:latin typeface="+mn-ea"/>
              </a:rPr>
              <a:t>를 올려주고 활동 영역을 구성하고 공간을 활용하고 </a:t>
            </a:r>
            <a:r>
              <a:rPr lang="en-US" altLang="ko-KR" sz="2000" dirty="0" smtClean="0">
                <a:latin typeface="+mn-ea"/>
              </a:rPr>
              <a:t>object</a:t>
            </a:r>
            <a:r>
              <a:rPr lang="ko-KR" altLang="en-US" sz="2000" dirty="0" smtClean="0">
                <a:latin typeface="+mn-ea"/>
              </a:rPr>
              <a:t>들을 구성하는 것을 가능하게 하는 </a:t>
            </a:r>
            <a:r>
              <a:rPr lang="en-US" altLang="ko-KR" sz="2000" dirty="0" smtClean="0">
                <a:latin typeface="+mn-ea"/>
              </a:rPr>
              <a:t>Layout polices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2000" dirty="0" smtClean="0">
                <a:latin typeface="+mn-ea"/>
              </a:rPr>
              <a:t>privacy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setting</a:t>
            </a:r>
            <a:r>
              <a:rPr lang="ko-KR" altLang="en-US" sz="2000" dirty="0" smtClean="0">
                <a:latin typeface="+mn-ea"/>
              </a:rPr>
              <a:t>도 가능하게 하면서 </a:t>
            </a:r>
            <a:r>
              <a:rPr lang="en-US" altLang="ko-KR" sz="2000" dirty="0" smtClean="0">
                <a:latin typeface="+mn-ea"/>
              </a:rPr>
              <a:t>table resources</a:t>
            </a:r>
            <a:r>
              <a:rPr lang="ko-KR" altLang="en-US" sz="2000" dirty="0" smtClean="0">
                <a:latin typeface="+mn-ea"/>
              </a:rPr>
              <a:t>에 유연하게 접근할 수 있게 하는 </a:t>
            </a:r>
            <a:r>
              <a:rPr lang="en-US" altLang="ko-KR" sz="2000" dirty="0" smtClean="0">
                <a:latin typeface="+mn-ea"/>
              </a:rPr>
              <a:t>Access control policies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200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smtClean="0">
                <a:latin typeface="+mn-ea"/>
              </a:rPr>
              <a:t>각각의 </a:t>
            </a:r>
            <a:r>
              <a:rPr lang="en-US" altLang="ko-KR" sz="2000" dirty="0" smtClean="0">
                <a:latin typeface="+mn-ea"/>
              </a:rPr>
              <a:t>work</a:t>
            </a:r>
            <a:r>
              <a:rPr lang="ko-KR" altLang="en-US" sz="2000" dirty="0" smtClean="0">
                <a:latin typeface="+mn-ea"/>
              </a:rPr>
              <a:t>와 능동적인 </a:t>
            </a:r>
            <a:r>
              <a:rPr lang="en-US" altLang="ko-KR" sz="2000" dirty="0" smtClean="0">
                <a:latin typeface="+mn-ea"/>
              </a:rPr>
              <a:t>collaboration, content sharing</a:t>
            </a:r>
            <a:r>
              <a:rPr lang="ko-KR" altLang="en-US" sz="2000" dirty="0" smtClean="0">
                <a:latin typeface="+mn-ea"/>
              </a:rPr>
              <a:t>을 가능하게 하는 </a:t>
            </a:r>
            <a:r>
              <a:rPr lang="en-US" altLang="ko-KR" sz="2000" dirty="0" smtClean="0">
                <a:latin typeface="+mn-ea"/>
              </a:rPr>
              <a:t>Transition policies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35192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3651</TotalTime>
  <Words>117</Words>
  <Application>Microsoft Macintosh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Calibri</vt:lpstr>
      <vt:lpstr>Calibri Light</vt:lpstr>
      <vt:lpstr>Mangal</vt:lpstr>
      <vt:lpstr>Arial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47</cp:revision>
  <dcterms:created xsi:type="dcterms:W3CDTF">2017-04-11T03:24:06Z</dcterms:created>
  <dcterms:modified xsi:type="dcterms:W3CDTF">2017-05-30T07:18:49Z</dcterms:modified>
</cp:coreProperties>
</file>