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 snapToObjects="1">
      <p:cViewPr>
        <p:scale>
          <a:sx n="78" d="100"/>
          <a:sy n="78" d="100"/>
        </p:scale>
        <p:origin x="1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9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65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45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07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0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6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62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66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0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5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9DF0B5-1C72-2748-864B-97637B7BB196}" type="datetimeFigureOut">
              <a:rPr kumimoji="1" lang="ko-KR" altLang="en-US" smtClean="0"/>
              <a:t>2017. 8. 8.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023ACF-FDA6-6B40-A26B-54A8B39F341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711483" y="3193366"/>
            <a:ext cx="5341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 smtClean="0">
                <a:latin typeface="+mj-ea"/>
                <a:ea typeface="+mj-ea"/>
              </a:rPr>
              <a:t>UX/UI</a:t>
            </a:r>
            <a:r>
              <a:rPr kumimoji="1" lang="ko-KR" altLang="en-US" sz="4800" dirty="0" smtClean="0">
                <a:latin typeface="+mj-ea"/>
                <a:ea typeface="+mj-ea"/>
              </a:rPr>
              <a:t> 정기 세미나</a:t>
            </a:r>
            <a:endParaRPr kumimoji="1" lang="ko-KR" altLang="en-US" sz="4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3542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smtClean="0">
                <a:latin typeface="+mn-ea"/>
              </a:rPr>
              <a:t>Wayland / </a:t>
            </a:r>
            <a:r>
              <a:rPr kumimoji="1" lang="en-US" altLang="ko-KR" sz="3200" dirty="0" err="1" smtClean="0">
                <a:latin typeface="+mn-ea"/>
              </a:rPr>
              <a:t>weston</a:t>
            </a:r>
            <a:endParaRPr kumimoji="1" lang="ko-KR" altLang="en-US" sz="32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973" y="2010810"/>
            <a:ext cx="5315667" cy="43539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67" y="2010810"/>
            <a:ext cx="5314724" cy="43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90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 smtClean="0">
                <a:latin typeface="+mn-ea"/>
              </a:rPr>
              <a:t>awk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2304" y="2210404"/>
            <a:ext cx="49392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패턴 검색 및 처리 언어</a:t>
            </a:r>
          </a:p>
          <a:p>
            <a:r>
              <a:rPr lang="ko-KR" altLang="en-US" dirty="0" smtClean="0"/>
              <a:t>텍스트 </a:t>
            </a:r>
            <a:r>
              <a:rPr lang="ko-KR" altLang="en-US" dirty="0"/>
              <a:t>형태로 되어있는 데이터를 필드로 구분하여 처리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 smtClean="0"/>
              <a:t>awk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 변수 </a:t>
            </a:r>
            <a:endParaRPr lang="en-US" altLang="ko-KR" dirty="0" smtClean="0"/>
          </a:p>
          <a:p>
            <a:r>
              <a:rPr lang="en-US" altLang="ko-KR" dirty="0" smtClean="0"/>
              <a:t>	$</a:t>
            </a:r>
            <a:r>
              <a:rPr lang="en-US" altLang="ko-KR" dirty="0"/>
              <a:t>0 → </a:t>
            </a:r>
            <a:r>
              <a:rPr lang="ko-KR" altLang="en-US" dirty="0"/>
              <a:t>모든 필드 </a:t>
            </a:r>
            <a:r>
              <a:rPr lang="en-US" altLang="ko-KR" dirty="0"/>
              <a:t>(</a:t>
            </a:r>
            <a:r>
              <a:rPr lang="ko-KR" altLang="en-US" dirty="0"/>
              <a:t>레코드 값 그대로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 	$</a:t>
            </a:r>
            <a:r>
              <a:rPr lang="en-US" altLang="ko-KR" dirty="0"/>
              <a:t>1 → </a:t>
            </a:r>
            <a:r>
              <a:rPr lang="ko-KR" altLang="en-US" dirty="0"/>
              <a:t>첫번째 필드</a:t>
            </a:r>
          </a:p>
          <a:p>
            <a:r>
              <a:rPr lang="en-US" altLang="ko-KR" dirty="0" smtClean="0"/>
              <a:t> 	$</a:t>
            </a:r>
            <a:r>
              <a:rPr lang="en-US" altLang="ko-KR" dirty="0"/>
              <a:t>2 → </a:t>
            </a:r>
            <a:r>
              <a:rPr lang="ko-KR" altLang="en-US" dirty="0"/>
              <a:t>두번째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mr-IN" altLang="ko-KR" dirty="0" smtClean="0"/>
              <a:t>…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is-IS" altLang="ko-KR" dirty="0" smtClean="0"/>
              <a:t>	$(</a:t>
            </a:r>
            <a:r>
              <a:rPr lang="is-IS" altLang="ko-KR" dirty="0"/>
              <a:t>NF-1) → </a:t>
            </a:r>
            <a:r>
              <a:rPr lang="ko-KR" altLang="is-IS" dirty="0"/>
              <a:t>마지막 전 필드</a:t>
            </a:r>
          </a:p>
          <a:p>
            <a:r>
              <a:rPr lang="en-US" altLang="ko-KR" dirty="0" smtClean="0"/>
              <a:t>	$</a:t>
            </a:r>
            <a:r>
              <a:rPr lang="en-US" altLang="ko-KR" dirty="0"/>
              <a:t>NF → </a:t>
            </a:r>
            <a:r>
              <a:rPr lang="ko-KR" altLang="en-US" dirty="0"/>
              <a:t>마지막 </a:t>
            </a:r>
            <a:r>
              <a:rPr lang="ko-KR" altLang="en-US" dirty="0" smtClean="0"/>
              <a:t>필드</a:t>
            </a:r>
            <a:endParaRPr lang="ko-KR" altLang="en-US" dirty="0"/>
          </a:p>
        </p:txBody>
      </p:sp>
      <p:cxnSp>
        <p:nvCxnSpPr>
          <p:cNvPr id="6" name="직선 연결선[R] 5"/>
          <p:cNvCxnSpPr/>
          <p:nvPr/>
        </p:nvCxnSpPr>
        <p:spPr>
          <a:xfrm>
            <a:off x="6041571" y="1975758"/>
            <a:ext cx="0" cy="3608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7586" y="2215844"/>
            <a:ext cx="4939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awk</a:t>
            </a:r>
            <a:r>
              <a:rPr lang="en-US" altLang="ko-KR" dirty="0" smtClean="0"/>
              <a:t> </a:t>
            </a:r>
            <a:r>
              <a:rPr lang="ko-KR" altLang="en-US" dirty="0" smtClean="0"/>
              <a:t>빌트인변수</a:t>
            </a:r>
            <a:endParaRPr lang="en-US" altLang="ko-KR" dirty="0" smtClean="0"/>
          </a:p>
          <a:p>
            <a:r>
              <a:rPr lang="ko-KR" altLang="en-US" dirty="0" smtClean="0"/>
              <a:t>        </a:t>
            </a:r>
            <a:r>
              <a:rPr lang="en-US" altLang="ko-KR" dirty="0" smtClean="0"/>
              <a:t>FS </a:t>
            </a:r>
            <a:r>
              <a:rPr lang="en-US" altLang="ko-KR" dirty="0"/>
              <a:t>- </a:t>
            </a:r>
            <a:r>
              <a:rPr lang="ko-KR" altLang="en-US" dirty="0" smtClean="0"/>
              <a:t>구분자 정의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기본값은 공백문자</a:t>
            </a:r>
            <a:r>
              <a:rPr lang="en-US" altLang="ko-KR" dirty="0" smtClean="0"/>
              <a:t>, </a:t>
            </a:r>
            <a:r>
              <a:rPr lang="ko-KR" altLang="en-US" dirty="0"/>
              <a:t>정규식 사용가능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/>
              <a:t>NF - </a:t>
            </a:r>
            <a:r>
              <a:rPr lang="ko-KR" altLang="en-US" dirty="0"/>
              <a:t>레코드 필드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r>
              <a:rPr lang="ko-KR" altLang="en-US" dirty="0" smtClean="0"/>
              <a:t>        </a:t>
            </a:r>
            <a:r>
              <a:rPr lang="en-US" altLang="ko-KR" dirty="0"/>
              <a:t>NR - </a:t>
            </a:r>
            <a:r>
              <a:rPr lang="ko-KR" altLang="en-US" dirty="0"/>
              <a:t>현재 레코드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r>
              <a:rPr lang="ko-KR" altLang="en-US" dirty="0" smtClean="0"/>
              <a:t>        </a:t>
            </a:r>
            <a:r>
              <a:rPr lang="en-US" altLang="ko-KR" dirty="0"/>
              <a:t>OFS - </a:t>
            </a:r>
            <a:r>
              <a:rPr lang="ko-KR" altLang="en-US" dirty="0"/>
              <a:t>출력 필드 구분</a:t>
            </a:r>
            <a:r>
              <a:rPr lang="en-US" altLang="ko-KR" dirty="0"/>
              <a:t>(</a:t>
            </a:r>
            <a:r>
              <a:rPr lang="ko-KR" altLang="en-US" dirty="0" smtClean="0"/>
              <a:t>기본값은 빈 문자열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        </a:t>
            </a:r>
            <a:r>
              <a:rPr lang="en-US" altLang="ko-KR" dirty="0"/>
              <a:t>ORS - </a:t>
            </a:r>
            <a:r>
              <a:rPr lang="ko-KR" altLang="en-US" dirty="0"/>
              <a:t>출력 레코드 구분</a:t>
            </a:r>
            <a:r>
              <a:rPr lang="en-US" altLang="ko-KR" dirty="0"/>
              <a:t>(</a:t>
            </a:r>
            <a:r>
              <a:rPr lang="ko-KR" altLang="en-US" dirty="0"/>
              <a:t>기본값은 </a:t>
            </a:r>
            <a:r>
              <a:rPr lang="ko-KR" altLang="en-US" dirty="0" smtClean="0"/>
              <a:t>개행문자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        </a:t>
            </a:r>
            <a:r>
              <a:rPr lang="en-US" altLang="ko-KR" dirty="0"/>
              <a:t>FILENAME - </a:t>
            </a:r>
            <a:r>
              <a:rPr lang="ko-KR" altLang="en-US" dirty="0"/>
              <a:t>현재 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r>
              <a:rPr lang="ko-KR" altLang="en-US" dirty="0" smtClean="0"/>
              <a:t>        </a:t>
            </a:r>
            <a:r>
              <a:rPr lang="mr-IN" altLang="ko-KR" dirty="0" smtClean="0"/>
              <a:t>…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1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67619" y="1247282"/>
            <a:ext cx="1038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 err="1" smtClean="0">
                <a:latin typeface="+mn-ea"/>
              </a:rPr>
              <a:t>grep</a:t>
            </a:r>
            <a:endParaRPr kumimoji="1" lang="ko-KR" altLang="en-US" sz="32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2304" y="2210404"/>
            <a:ext cx="4939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패턴에 맞는 행들의 내용을 출력</a:t>
            </a:r>
          </a:p>
          <a:p>
            <a:r>
              <a:rPr lang="ko-KR" altLang="en-US" dirty="0"/>
              <a:t>파일 내에서 지정한 패턴이나 문자열을 찾음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r>
              <a:rPr lang="mr-IN" altLang="ko-KR" dirty="0" err="1" smtClean="0"/>
              <a:t>grep</a:t>
            </a:r>
            <a:r>
              <a:rPr lang="mr-IN" altLang="ko-KR" dirty="0" smtClean="0"/>
              <a:t> </a:t>
            </a:r>
            <a:r>
              <a:rPr lang="mr-IN" altLang="ko-KR" dirty="0"/>
              <a:t>[-</a:t>
            </a:r>
            <a:r>
              <a:rPr lang="ko-KR" altLang="mr-IN" dirty="0"/>
              <a:t>옵션</a:t>
            </a:r>
            <a:r>
              <a:rPr lang="mr-IN" altLang="ko-KR" dirty="0"/>
              <a:t>] </a:t>
            </a:r>
            <a:r>
              <a:rPr lang="ko-KR" altLang="mr-IN" dirty="0"/>
              <a:t>패턴 파일명 </a:t>
            </a:r>
            <a:endParaRPr lang="en-US" altLang="ko-KR" dirty="0" smtClean="0"/>
          </a:p>
          <a:p>
            <a:r>
              <a:rPr lang="ko-KR" altLang="hr-HR" dirty="0"/>
              <a:t>출력명령어 </a:t>
            </a:r>
            <a:r>
              <a:rPr lang="hr-HR" altLang="ko-KR" dirty="0"/>
              <a:t>| </a:t>
            </a:r>
            <a:r>
              <a:rPr lang="hr-HR" altLang="ko-KR" dirty="0" err="1"/>
              <a:t>grep</a:t>
            </a:r>
            <a:r>
              <a:rPr lang="hr-HR" altLang="ko-KR" dirty="0"/>
              <a:t> </a:t>
            </a:r>
            <a:r>
              <a:rPr lang="ko-KR" altLang="hr-HR" dirty="0"/>
              <a:t>패턴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* </a:t>
            </a:r>
            <a:r>
              <a:rPr lang="en-US" altLang="ko-KR" dirty="0" err="1" smtClean="0"/>
              <a:t>egrep</a:t>
            </a:r>
            <a:r>
              <a:rPr lang="en-US" altLang="ko-KR" dirty="0" smtClean="0"/>
              <a:t> :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문자열을 </a:t>
            </a:r>
            <a:r>
              <a:rPr lang="ko-KR" altLang="en-US" dirty="0"/>
              <a:t>지정한 패턴으로 추출하는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리눅스 명령어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</a:t>
            </a:r>
            <a:r>
              <a:rPr lang="mr-IN" altLang="ko-KR" dirty="0" smtClean="0"/>
              <a:t>-</a:t>
            </a:r>
            <a:r>
              <a:rPr lang="en-US" altLang="ko-KR" dirty="0" smtClean="0"/>
              <a:t>E </a:t>
            </a:r>
            <a:r>
              <a:rPr lang="ko-KR" altLang="en-US" dirty="0" smtClean="0"/>
              <a:t>와 같다</a:t>
            </a:r>
            <a:r>
              <a:rPr lang="en-US" altLang="ko-KR" dirty="0" smtClean="0"/>
              <a:t>. </a:t>
            </a:r>
            <a:endParaRPr lang="ko-KR" altLang="hr-HR" dirty="0"/>
          </a:p>
        </p:txBody>
      </p:sp>
      <p:cxnSp>
        <p:nvCxnSpPr>
          <p:cNvPr id="6" name="직선 연결선[R] 5"/>
          <p:cNvCxnSpPr/>
          <p:nvPr/>
        </p:nvCxnSpPr>
        <p:spPr>
          <a:xfrm>
            <a:off x="5910940" y="1975758"/>
            <a:ext cx="0" cy="3608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40399" y="2254935"/>
            <a:ext cx="10390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7586" y="2215844"/>
            <a:ext cx="4939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옵션</a:t>
            </a:r>
            <a:endParaRPr lang="en-US" altLang="ko-KR" dirty="0" smtClean="0"/>
          </a:p>
          <a:p>
            <a:r>
              <a:rPr lang="en-US" altLang="ko-KR" dirty="0" smtClean="0">
                <a:latin typeface="Monaco" charset="0"/>
                <a:ea typeface="Monaco" charset="0"/>
                <a:cs typeface="Monaco" charset="0"/>
              </a:rPr>
              <a:t>-c</a:t>
            </a:r>
            <a:r>
              <a:rPr lang="en-US" altLang="ko-KR" dirty="0" smtClean="0"/>
              <a:t> : </a:t>
            </a:r>
            <a:r>
              <a:rPr lang="ko-KR" altLang="en-US" dirty="0">
                <a:latin typeface="나눔고딕" charset="-127"/>
              </a:rPr>
              <a:t> 패턴이 일치하는 행의 수를 출력 </a:t>
            </a:r>
          </a:p>
          <a:p>
            <a:r>
              <a:rPr lang="en-US" altLang="ko-KR" dirty="0" smtClean="0">
                <a:latin typeface="Monaco" charset="0"/>
                <a:ea typeface="Monaco" charset="0"/>
                <a:cs typeface="Monaco" charset="0"/>
              </a:rPr>
              <a:t>-</a:t>
            </a:r>
            <a:r>
              <a:rPr lang="en-US" altLang="ko-KR" dirty="0" err="1" smtClean="0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altLang="ko-KR" dirty="0" smtClean="0"/>
              <a:t> : </a:t>
            </a:r>
            <a:r>
              <a:rPr lang="ko-KR" altLang="en-US" dirty="0">
                <a:latin typeface="나눔고딕" charset="-127"/>
              </a:rPr>
              <a:t>비교시 대소문자를 구별 안함 </a:t>
            </a:r>
            <a:endParaRPr lang="en-US" altLang="ko-KR" dirty="0" smtClean="0"/>
          </a:p>
          <a:p>
            <a:r>
              <a:rPr lang="en-US" altLang="ko-KR" dirty="0" smtClean="0">
                <a:latin typeface="Monaco" charset="0"/>
                <a:ea typeface="Monaco" charset="0"/>
                <a:cs typeface="Monaco" charset="0"/>
              </a:rPr>
              <a:t>-v</a:t>
            </a:r>
            <a:r>
              <a:rPr lang="en-US" altLang="ko-KR" dirty="0" smtClean="0"/>
              <a:t> : </a:t>
            </a:r>
            <a:r>
              <a:rPr lang="ko-KR" altLang="en-US" dirty="0">
                <a:latin typeface="나눔고딕" charset="-127"/>
              </a:rPr>
              <a:t> 지정한 패턴과 일치하지 않는 행만 출력 </a:t>
            </a:r>
            <a:endParaRPr lang="en-US" altLang="ko-KR" dirty="0" smtClean="0"/>
          </a:p>
          <a:p>
            <a:r>
              <a:rPr lang="en-US" altLang="ko-KR" dirty="0" smtClean="0">
                <a:latin typeface="Monaco" charset="0"/>
                <a:ea typeface="Monaco" charset="0"/>
                <a:cs typeface="Monaco" charset="0"/>
              </a:rPr>
              <a:t>-n</a:t>
            </a:r>
            <a:r>
              <a:rPr lang="en-US" altLang="ko-KR" dirty="0" smtClean="0"/>
              <a:t> : </a:t>
            </a:r>
            <a:r>
              <a:rPr lang="ko-KR" altLang="en-US" dirty="0">
                <a:latin typeface="나눔고딕" charset="-127"/>
              </a:rPr>
              <a:t> 행의 번호를 함께 출력 </a:t>
            </a:r>
            <a:endParaRPr lang="en-US" altLang="ko-KR" dirty="0" smtClean="0"/>
          </a:p>
          <a:p>
            <a:r>
              <a:rPr lang="en-US" altLang="ko-KR" dirty="0" smtClean="0">
                <a:latin typeface="Monaco" charset="0"/>
                <a:ea typeface="Monaco" charset="0"/>
                <a:cs typeface="Monaco" charset="0"/>
              </a:rPr>
              <a:t>-l</a:t>
            </a:r>
            <a:r>
              <a:rPr lang="en-US" altLang="ko-KR" dirty="0" smtClean="0"/>
              <a:t> : </a:t>
            </a:r>
            <a:r>
              <a:rPr lang="ko-KR" altLang="en-US" dirty="0">
                <a:latin typeface="나눔고딕" charset="-127"/>
              </a:rPr>
              <a:t> 패턴이 포함된 파일의 이름을 출력 </a:t>
            </a:r>
            <a:endParaRPr lang="en-US" altLang="ko-KR" dirty="0" smtClean="0"/>
          </a:p>
          <a:p>
            <a:r>
              <a:rPr lang="en-US" altLang="ko-KR" dirty="0" smtClean="0">
                <a:latin typeface="Monaco" charset="0"/>
                <a:ea typeface="Monaco" charset="0"/>
                <a:cs typeface="Monaco" charset="0"/>
              </a:rPr>
              <a:t>-w</a:t>
            </a:r>
            <a:r>
              <a:rPr lang="en-US" altLang="ko-KR" dirty="0" smtClean="0"/>
              <a:t> : </a:t>
            </a:r>
            <a:r>
              <a:rPr lang="ko-KR" altLang="en-US" dirty="0" smtClean="0">
                <a:latin typeface="나눔고딕" charset="-127"/>
              </a:rPr>
              <a:t>패턴이 </a:t>
            </a:r>
            <a:r>
              <a:rPr lang="ko-KR" altLang="en-US" dirty="0">
                <a:latin typeface="나눔고딕" charset="-127"/>
              </a:rPr>
              <a:t>전체 단어와 일치하는 행만 출력 </a:t>
            </a:r>
          </a:p>
          <a:p>
            <a:r>
              <a:rPr lang="mr-IN" altLang="ko-KR" dirty="0" smtClean="0"/>
              <a:t>…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816</TotalTime>
  <Words>40</Words>
  <Application>Microsoft Macintosh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나눔고딕</vt:lpstr>
      <vt:lpstr>맑은 고딕</vt:lpstr>
      <vt:lpstr>Calibri</vt:lpstr>
      <vt:lpstr>Calibri Light</vt:lpstr>
      <vt:lpstr>Mangal</vt:lpstr>
      <vt:lpstr>Monaco</vt:lpstr>
      <vt:lpstr>Arial</vt:lpstr>
      <vt:lpstr>추억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ingyu hwang</dc:creator>
  <cp:lastModifiedBy>ingyu hwang</cp:lastModifiedBy>
  <cp:revision>49</cp:revision>
  <dcterms:created xsi:type="dcterms:W3CDTF">2017-04-11T03:24:06Z</dcterms:created>
  <dcterms:modified xsi:type="dcterms:W3CDTF">2017-08-07T17:37:31Z</dcterms:modified>
</cp:coreProperties>
</file>