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9"/>
  </p:normalViewPr>
  <p:slideViewPr>
    <p:cSldViewPr snapToGrid="0" snapToObjects="1">
      <p:cViewPr varScale="1">
        <p:scale>
          <a:sx n="91" d="100"/>
          <a:sy n="9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2017. 7. 31.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59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2017. 7. 31.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165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2017. 7. 31.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457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2017. 7. 31.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07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2017. 7. 31.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10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2017. 7. 31.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663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2017. 7. 31.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962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2017. 7. 31.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466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2017. 7. 31.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72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C9DF0B5-1C72-2748-864B-97637B7BB196}" type="datetimeFigureOut">
              <a:rPr kumimoji="1" lang="ko-KR" altLang="en-US" smtClean="0"/>
              <a:t>2017. 7. 31.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003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2017. 7. 31.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159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C9DF0B5-1C72-2748-864B-97637B7BB196}" type="datetimeFigureOut">
              <a:rPr kumimoji="1" lang="ko-KR" altLang="en-US" smtClean="0"/>
              <a:t>2017. 7. 31.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6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711483" y="3193366"/>
            <a:ext cx="5341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dirty="0" smtClean="0">
                <a:latin typeface="+mj-ea"/>
                <a:ea typeface="+mj-ea"/>
              </a:rPr>
              <a:t>UX/UI</a:t>
            </a:r>
            <a:r>
              <a:rPr kumimoji="1" lang="ko-KR" altLang="en-US" sz="4800" dirty="0" smtClean="0">
                <a:latin typeface="+mj-ea"/>
                <a:ea typeface="+mj-ea"/>
              </a:rPr>
              <a:t> 정기 세미나</a:t>
            </a:r>
            <a:endParaRPr kumimoji="1" lang="ko-KR" altLang="en-US" sz="4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192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7619" y="1247282"/>
            <a:ext cx="2935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smtClean="0">
                <a:latin typeface="+mn-ea"/>
              </a:rPr>
              <a:t>윈도우 매니저 </a:t>
            </a:r>
            <a:endParaRPr kumimoji="1" lang="ko-KR" altLang="en-US" sz="3200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42867" y="2250833"/>
            <a:ext cx="6808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err="1" smtClean="0"/>
              <a:t>MacOS</a:t>
            </a:r>
            <a:r>
              <a:rPr kumimoji="1" lang="ko-KR" altLang="en-US" sz="2400" dirty="0" smtClean="0"/>
              <a:t>의</a:t>
            </a:r>
            <a:r>
              <a:rPr kumimoji="1" lang="en-US" altLang="ko-KR" sz="2400" dirty="0" smtClean="0"/>
              <a:t> </a:t>
            </a:r>
            <a:r>
              <a:rPr kumimoji="1" lang="en-US" altLang="ko-KR" sz="2400" dirty="0" err="1" smtClean="0"/>
              <a:t>Paralles</a:t>
            </a:r>
            <a:r>
              <a:rPr kumimoji="1" lang="en-US" altLang="ko-KR" sz="2400" dirty="0" smtClean="0"/>
              <a:t> Desktop</a:t>
            </a:r>
            <a:r>
              <a:rPr kumimoji="1" lang="ko-KR" altLang="en-US" sz="2400" dirty="0" smtClean="0"/>
              <a:t> </a:t>
            </a:r>
            <a:r>
              <a:rPr kumimoji="1" lang="en-US" altLang="ko-KR" sz="2400" dirty="0" smtClean="0"/>
              <a:t>(</a:t>
            </a:r>
            <a:r>
              <a:rPr kumimoji="1" lang="ko-KR" altLang="en-US" sz="2400" dirty="0" smtClean="0"/>
              <a:t>가상환경 플랫폼</a:t>
            </a:r>
            <a:r>
              <a:rPr kumimoji="1" lang="en-US" altLang="ko-KR" sz="2400" dirty="0" smtClean="0"/>
              <a:t>)</a:t>
            </a:r>
            <a:r>
              <a:rPr kumimoji="1" lang="ko-KR" altLang="en-US" sz="2400" dirty="0" smtClean="0"/>
              <a:t>에서</a:t>
            </a:r>
            <a:endParaRPr kumimoji="1" lang="en-US" altLang="ko-KR" sz="2400" dirty="0" smtClean="0"/>
          </a:p>
          <a:p>
            <a:r>
              <a:rPr kumimoji="1" lang="en-US" altLang="ko-KR" sz="2400" dirty="0" smtClean="0"/>
              <a:t>Ubuntu Server 16.04</a:t>
            </a:r>
            <a:r>
              <a:rPr kumimoji="1" lang="ko-KR" altLang="en-US" sz="2400" dirty="0" smtClean="0"/>
              <a:t>로 실행</a:t>
            </a:r>
            <a:endParaRPr kumimoji="1"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842867" y="3573195"/>
            <a:ext cx="67017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X11 + </a:t>
            </a:r>
            <a:r>
              <a:rPr kumimoji="1" lang="en-US" altLang="ko-KR" sz="2400" dirty="0" err="1" smtClean="0"/>
              <a:t>openbox</a:t>
            </a:r>
            <a:r>
              <a:rPr kumimoji="1" lang="en-US" altLang="ko-KR" sz="2400" dirty="0" smtClean="0"/>
              <a:t> / Wayland + </a:t>
            </a:r>
            <a:r>
              <a:rPr kumimoji="1" lang="en-US" altLang="ko-KR" sz="2400" dirty="0" err="1" smtClean="0"/>
              <a:t>weston</a:t>
            </a:r>
            <a:endParaRPr kumimoji="1" lang="en-US" altLang="ko-KR" sz="2400" dirty="0" smtClean="0"/>
          </a:p>
          <a:p>
            <a:r>
              <a:rPr kumimoji="1" lang="ko-KR" altLang="en-US" sz="2400" dirty="0" smtClean="0"/>
              <a:t>벤치마크는 </a:t>
            </a:r>
            <a:r>
              <a:rPr kumimoji="1" lang="en-US" altLang="ko-KR" sz="2400" dirty="0" smtClean="0"/>
              <a:t>x11perf</a:t>
            </a:r>
            <a:r>
              <a:rPr kumimoji="1" lang="ko-KR" altLang="en-US" sz="2400" dirty="0" smtClean="0"/>
              <a:t>로 실행</a:t>
            </a:r>
            <a:r>
              <a:rPr kumimoji="1" lang="en-US" altLang="ko-KR" sz="2400" dirty="0" smtClean="0"/>
              <a:t>(circle / dot / rectangle)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988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7619" y="1247282"/>
            <a:ext cx="7194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 smtClean="0">
                <a:latin typeface="+mn-ea"/>
              </a:rPr>
              <a:t>X11 / </a:t>
            </a:r>
            <a:r>
              <a:rPr kumimoji="1" lang="en-US" altLang="ko-KR" sz="3200" dirty="0" err="1" smtClean="0">
                <a:latin typeface="+mn-ea"/>
              </a:rPr>
              <a:t>openbox</a:t>
            </a:r>
            <a:r>
              <a:rPr kumimoji="1" lang="en-US" altLang="ko-KR" sz="3200" dirty="0" smtClean="0">
                <a:latin typeface="+mn-ea"/>
              </a:rPr>
              <a:t> (Ubuntu Server 16.04)</a:t>
            </a:r>
            <a:endParaRPr kumimoji="1" lang="ko-KR" altLang="en-US" sz="32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507" y="1986806"/>
            <a:ext cx="5141235" cy="42110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283" y="1986805"/>
            <a:ext cx="5141236" cy="421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5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7619" y="1247282"/>
            <a:ext cx="2960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 smtClean="0">
                <a:latin typeface="+mn-ea"/>
              </a:rPr>
              <a:t>X11 / </a:t>
            </a:r>
            <a:r>
              <a:rPr kumimoji="1" lang="en-US" altLang="ko-KR" sz="3200" dirty="0" err="1" smtClean="0">
                <a:latin typeface="+mn-ea"/>
              </a:rPr>
              <a:t>openbox</a:t>
            </a:r>
            <a:endParaRPr kumimoji="1" lang="ko-KR" altLang="en-US" sz="32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642" y="2024779"/>
            <a:ext cx="5141234" cy="42110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999" y="2024778"/>
            <a:ext cx="5141235" cy="421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13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7619" y="1247282"/>
            <a:ext cx="6462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 smtClean="0">
                <a:latin typeface="+mn-ea"/>
              </a:rPr>
              <a:t>Wayland </a:t>
            </a:r>
            <a:r>
              <a:rPr kumimoji="1" lang="en-US" altLang="ko-KR" sz="3200" dirty="0" smtClean="0">
                <a:latin typeface="+mn-ea"/>
              </a:rPr>
              <a:t>/ </a:t>
            </a:r>
            <a:r>
              <a:rPr kumimoji="1" lang="en-US" altLang="ko-KR" sz="3200" dirty="0" err="1" smtClean="0">
                <a:latin typeface="+mn-ea"/>
              </a:rPr>
              <a:t>weston</a:t>
            </a:r>
            <a:r>
              <a:rPr kumimoji="1" lang="en-US" altLang="ko-KR" sz="3200" dirty="0" smtClean="0">
                <a:latin typeface="+mn-ea"/>
              </a:rPr>
              <a:t> (Ubuntu 16.04)</a:t>
            </a:r>
            <a:endParaRPr kumimoji="1" lang="ko-KR" altLang="en-US" sz="3200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14733" y="2222698"/>
            <a:ext cx="831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Monaco" charset="0"/>
                <a:ea typeface="Monaco" charset="0"/>
                <a:cs typeface="Monaco" charset="0"/>
              </a:rPr>
              <a:t>sudo</a:t>
            </a:r>
            <a:r>
              <a:rPr lang="en-US" altLang="ko-KR" dirty="0">
                <a:latin typeface="Monaco" charset="0"/>
                <a:ea typeface="Monaco" charset="0"/>
                <a:cs typeface="Monaco" charset="0"/>
              </a:rPr>
              <a:t> apt-add-repository </a:t>
            </a:r>
            <a:r>
              <a:rPr lang="en-US" altLang="ko-KR" dirty="0" err="1">
                <a:latin typeface="Monaco" charset="0"/>
                <a:ea typeface="Monaco" charset="0"/>
                <a:cs typeface="Monaco" charset="0"/>
              </a:rPr>
              <a:t>ppa:wayland.admin</a:t>
            </a:r>
            <a:r>
              <a:rPr lang="en-US" altLang="ko-KR" dirty="0">
                <a:latin typeface="Monaco" charset="0"/>
                <a:ea typeface="Monaco" charset="0"/>
                <a:cs typeface="Monaco" charset="0"/>
              </a:rPr>
              <a:t>/daily-builds </a:t>
            </a:r>
            <a:endParaRPr lang="en-US" altLang="ko-KR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altLang="ko-KR" dirty="0" err="1" smtClean="0">
                <a:latin typeface="Monaco" charset="0"/>
                <a:ea typeface="Monaco" charset="0"/>
                <a:cs typeface="Monaco" charset="0"/>
              </a:rPr>
              <a:t>sudo</a:t>
            </a:r>
            <a:r>
              <a:rPr lang="en-US" altLang="ko-KR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ko-KR" dirty="0">
                <a:latin typeface="Monaco" charset="0"/>
                <a:ea typeface="Monaco" charset="0"/>
                <a:cs typeface="Monaco" charset="0"/>
              </a:rPr>
              <a:t>apt-get update &amp;&amp; </a:t>
            </a:r>
            <a:r>
              <a:rPr lang="en-US" altLang="ko-KR" dirty="0" err="1">
                <a:latin typeface="Monaco" charset="0"/>
                <a:ea typeface="Monaco" charset="0"/>
                <a:cs typeface="Monaco" charset="0"/>
              </a:rPr>
              <a:t>sudo</a:t>
            </a:r>
            <a:r>
              <a:rPr lang="en-US" altLang="ko-KR" dirty="0">
                <a:latin typeface="Monaco" charset="0"/>
                <a:ea typeface="Monaco" charset="0"/>
                <a:cs typeface="Monaco" charset="0"/>
              </a:rPr>
              <a:t> apt-get install </a:t>
            </a:r>
            <a:r>
              <a:rPr lang="en-US" altLang="ko-KR" dirty="0" err="1">
                <a:latin typeface="Monaco" charset="0"/>
                <a:ea typeface="Monaco" charset="0"/>
                <a:cs typeface="Monaco" charset="0"/>
              </a:rPr>
              <a:t>weston</a:t>
            </a:r>
            <a:r>
              <a:rPr lang="en-US" altLang="ko-KR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ko-KR" dirty="0" err="1">
                <a:latin typeface="Monaco" charset="0"/>
                <a:ea typeface="Monaco" charset="0"/>
                <a:cs typeface="Monaco" charset="0"/>
              </a:rPr>
              <a:t>xwayland</a:t>
            </a:r>
            <a:endParaRPr kumimoji="1" lang="ko-KR" alt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14733" y="3348113"/>
            <a:ext cx="6108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/>
              <a:t>https://</a:t>
            </a:r>
            <a:r>
              <a:rPr kumimoji="1" lang="en-US" altLang="ko-KR" sz="2000" dirty="0" err="1"/>
              <a:t>github.com</a:t>
            </a:r>
            <a:r>
              <a:rPr kumimoji="1" lang="en-US" altLang="ko-KR" sz="2000" dirty="0"/>
              <a:t>/</a:t>
            </a:r>
            <a:r>
              <a:rPr kumimoji="1" lang="en-US" altLang="ko-KR" sz="2000" dirty="0" err="1"/>
              <a:t>wayland</a:t>
            </a:r>
            <a:r>
              <a:rPr kumimoji="1" lang="en-US" altLang="ko-KR" sz="2000" dirty="0"/>
              <a:t>-project/</a:t>
            </a:r>
            <a:r>
              <a:rPr kumimoji="1" lang="en-US" altLang="ko-KR" sz="2000" dirty="0" err="1"/>
              <a:t>wayland</a:t>
            </a:r>
            <a:r>
              <a:rPr kumimoji="1" lang="en-US" altLang="ko-KR" sz="2000" dirty="0"/>
              <a:t>-build-tools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0036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7619" y="1247282"/>
            <a:ext cx="3542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 smtClean="0">
                <a:latin typeface="+mn-ea"/>
              </a:rPr>
              <a:t>Wayland </a:t>
            </a:r>
            <a:r>
              <a:rPr kumimoji="1" lang="en-US" altLang="ko-KR" sz="3200" dirty="0" smtClean="0">
                <a:latin typeface="+mn-ea"/>
              </a:rPr>
              <a:t>/ </a:t>
            </a:r>
            <a:r>
              <a:rPr kumimoji="1" lang="en-US" altLang="ko-KR" sz="3200" dirty="0" err="1" smtClean="0">
                <a:latin typeface="+mn-ea"/>
              </a:rPr>
              <a:t>weston</a:t>
            </a:r>
            <a:endParaRPr kumimoji="1" lang="ko-KR" altLang="en-US" sz="32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84" y="1874261"/>
            <a:ext cx="4994028" cy="40905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3" y="1874260"/>
            <a:ext cx="4994030" cy="40905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88815" y="5569541"/>
            <a:ext cx="5570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smtClean="0">
                <a:latin typeface="Monaco" charset="0"/>
                <a:ea typeface="Monaco" charset="0"/>
                <a:cs typeface="Monaco" charset="0"/>
              </a:rPr>
              <a:t>no </a:t>
            </a:r>
            <a:r>
              <a:rPr kumimoji="1" lang="en-US" altLang="ko-KR" sz="2000" dirty="0" err="1" smtClean="0">
                <a:latin typeface="Monaco" charset="0"/>
                <a:ea typeface="Monaco" charset="0"/>
                <a:cs typeface="Monaco" charset="0"/>
              </a:rPr>
              <a:t>drm</a:t>
            </a:r>
            <a:r>
              <a:rPr kumimoji="1" lang="en-US" altLang="ko-KR" sz="2000" dirty="0" smtClean="0">
                <a:latin typeface="Monaco" charset="0"/>
                <a:ea typeface="Monaco" charset="0"/>
                <a:cs typeface="Monaco" charset="0"/>
              </a:rPr>
              <a:t> device found</a:t>
            </a:r>
          </a:p>
          <a:p>
            <a:r>
              <a:rPr kumimoji="1" lang="en-US" altLang="ko-KR" sz="2000" dirty="0" smtClean="0">
                <a:latin typeface="Monaco" charset="0"/>
                <a:ea typeface="Monaco" charset="0"/>
                <a:cs typeface="Monaco" charset="0"/>
              </a:rPr>
              <a:t>failed to create compositor backend</a:t>
            </a:r>
            <a:endParaRPr kumimoji="1" lang="ko-KR" altLang="en-US" sz="20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91079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676</TotalTime>
  <Words>82</Words>
  <Application>Microsoft Macintosh PowerPoint</Application>
  <PresentationFormat>와이드스크린</PresentationFormat>
  <Paragraphs>15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Calibri</vt:lpstr>
      <vt:lpstr>Calibri Light</vt:lpstr>
      <vt:lpstr>Monaco</vt:lpstr>
      <vt:lpstr>추억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ingyu hwang</dc:creator>
  <cp:lastModifiedBy>ingyu hwang</cp:lastModifiedBy>
  <cp:revision>40</cp:revision>
  <dcterms:created xsi:type="dcterms:W3CDTF">2017-04-11T03:24:06Z</dcterms:created>
  <dcterms:modified xsi:type="dcterms:W3CDTF">2017-07-31T11:19:43Z</dcterms:modified>
</cp:coreProperties>
</file>