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9"/>
  </p:normalViewPr>
  <p:slideViewPr>
    <p:cSldViewPr snapToGrid="0" snapToObjects="1">
      <p:cViewPr varScale="1">
        <p:scale>
          <a:sx n="91" d="100"/>
          <a:sy n="9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2017. 6. 27.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59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2017. 6. 27.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165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2017. 6. 27.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457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2017. 6. 27.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07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2017. 6. 27.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10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2017. 6. 27.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663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2017. 6. 27.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962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2017. 6. 27.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466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2017. 6. 27.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72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9DF0B5-1C72-2748-864B-97637B7BB196}" type="datetimeFigureOut">
              <a:rPr kumimoji="1" lang="ko-KR" altLang="en-US" smtClean="0"/>
              <a:t>2017. 6. 27.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003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2017. 6. 27.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159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9DF0B5-1C72-2748-864B-97637B7BB196}" type="datetimeFigureOut">
              <a:rPr kumimoji="1" lang="ko-KR" altLang="en-US" smtClean="0"/>
              <a:t>2017. 6. 27.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6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711483" y="3193366"/>
            <a:ext cx="5341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dirty="0" smtClean="0">
                <a:latin typeface="+mj-ea"/>
                <a:ea typeface="+mj-ea"/>
              </a:rPr>
              <a:t>UX/UI</a:t>
            </a:r>
            <a:r>
              <a:rPr kumimoji="1" lang="ko-KR" altLang="en-US" sz="4800" dirty="0" smtClean="0">
                <a:latin typeface="+mj-ea"/>
                <a:ea typeface="+mj-ea"/>
              </a:rPr>
              <a:t> 정기 세미나</a:t>
            </a:r>
            <a:endParaRPr kumimoji="1" lang="ko-KR" altLang="en-US" sz="4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9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34794" y="726779"/>
            <a:ext cx="80255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Design and implement </a:t>
            </a:r>
            <a:r>
              <a:rPr lang="en-US" altLang="ko-KR" sz="3200" dirty="0" smtClean="0"/>
              <a:t>chords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and </a:t>
            </a:r>
          </a:p>
          <a:p>
            <a:r>
              <a:rPr lang="en-US" altLang="ko-KR" sz="3200" dirty="0" smtClean="0"/>
              <a:t>personal </a:t>
            </a:r>
            <a:r>
              <a:rPr lang="en-US" altLang="ko-KR" sz="3200" dirty="0"/>
              <a:t>windows </a:t>
            </a:r>
            <a:r>
              <a:rPr lang="en-US" altLang="ko-KR" sz="3200" dirty="0" smtClean="0"/>
              <a:t>for multi‑user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collaboration </a:t>
            </a:r>
          </a:p>
          <a:p>
            <a:r>
              <a:rPr lang="en-US" altLang="ko-KR" sz="3200" dirty="0" smtClean="0"/>
              <a:t>on </a:t>
            </a:r>
            <a:r>
              <a:rPr lang="en-US" altLang="ko-KR" sz="3200" dirty="0"/>
              <a:t>a large multi‑touch </a:t>
            </a:r>
            <a:r>
              <a:rPr lang="en-US" altLang="ko-KR" sz="3200" dirty="0" smtClean="0"/>
              <a:t>vertical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display</a:t>
            </a:r>
            <a:endParaRPr kumimoji="1" lang="ko-KR" altLang="en-US" sz="32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6526" y="2849213"/>
            <a:ext cx="90567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ko-KR" altLang="en-US" sz="2000" dirty="0" smtClean="0">
                <a:latin typeface="+mn-ea"/>
              </a:rPr>
              <a:t>특별한 장비없이도 </a:t>
            </a:r>
            <a:r>
              <a:rPr lang="en-US" altLang="ko-KR" sz="2000" dirty="0" smtClean="0">
                <a:latin typeface="+mn-ea"/>
              </a:rPr>
              <a:t>multi-touch screen</a:t>
            </a:r>
            <a:r>
              <a:rPr lang="ko-KR" altLang="en-US" sz="2000" dirty="0" smtClean="0">
                <a:latin typeface="+mn-ea"/>
              </a:rPr>
              <a:t>에서 동시에 개개인의 행동을 지원할 필요가 있다</a:t>
            </a:r>
            <a:r>
              <a:rPr lang="en-US" altLang="ko-KR" sz="2000" dirty="0" smtClean="0">
                <a:latin typeface="+mn-ea"/>
              </a:rPr>
              <a:t>.</a:t>
            </a:r>
            <a:r>
              <a:rPr lang="ko-KR" altLang="en-US" sz="2000" dirty="0" smtClean="0">
                <a:latin typeface="+mn-ea"/>
              </a:rPr>
              <a:t> 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 typeface="Arial" charset="0"/>
              <a:buChar char="•"/>
            </a:pPr>
            <a:endParaRPr lang="en-US" altLang="ko-KR" sz="2000" dirty="0" smtClean="0">
              <a:latin typeface="+mn-ea"/>
            </a:endParaRPr>
          </a:p>
          <a:p>
            <a:pPr marL="342900" indent="-342900">
              <a:buFont typeface="Arial" charset="0"/>
              <a:buChar char="•"/>
            </a:pPr>
            <a:r>
              <a:rPr lang="ko-KR" altLang="en-US" sz="2000" dirty="0" smtClean="0">
                <a:latin typeface="+mn-ea"/>
              </a:rPr>
              <a:t>여러 손가락으로 화음을 입력하듯이 </a:t>
            </a:r>
            <a:r>
              <a:rPr lang="en-US" altLang="ko-KR" sz="2000" dirty="0" smtClean="0">
                <a:latin typeface="+mn-ea"/>
              </a:rPr>
              <a:t>input</a:t>
            </a:r>
            <a:r>
              <a:rPr lang="ko-KR" altLang="en-US" sz="2000" dirty="0" smtClean="0">
                <a:latin typeface="+mn-ea"/>
              </a:rPr>
              <a:t>을 받는 것을 </a:t>
            </a:r>
            <a:r>
              <a:rPr lang="en-US" altLang="ko-KR" sz="2000" dirty="0" smtClean="0">
                <a:latin typeface="+mn-ea"/>
              </a:rPr>
              <a:t>solution</a:t>
            </a:r>
            <a:r>
              <a:rPr lang="ko-KR" altLang="en-US" sz="2000" dirty="0" smtClean="0">
                <a:latin typeface="+mn-ea"/>
              </a:rPr>
              <a:t>으로 제시</a:t>
            </a:r>
            <a:endParaRPr lang="en-US" altLang="ko-KR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06526" y="2370908"/>
            <a:ext cx="87754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ko-KR" sz="2000" dirty="0" smtClean="0">
                <a:latin typeface="+mn-ea"/>
              </a:rPr>
              <a:t>User</a:t>
            </a:r>
            <a:r>
              <a:rPr lang="ko-KR" altLang="en-US" sz="2000" dirty="0" smtClean="0">
                <a:latin typeface="+mn-ea"/>
              </a:rPr>
              <a:t>들이 쉽게 배울 수 있다</a:t>
            </a:r>
            <a:r>
              <a:rPr lang="en-US" altLang="ko-KR" sz="2000" dirty="0" smtClean="0">
                <a:latin typeface="+mn-ea"/>
              </a:rPr>
              <a:t>.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 typeface="Arial" charset="0"/>
              <a:buChar char="•"/>
            </a:pPr>
            <a:endParaRPr lang="en-US" altLang="ko-KR" sz="2000" dirty="0" smtClean="0">
              <a:latin typeface="+mn-ea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ko-KR" sz="2000" dirty="0" smtClean="0">
                <a:latin typeface="+mn-ea"/>
              </a:rPr>
              <a:t>popup button</a:t>
            </a:r>
            <a:r>
              <a:rPr lang="ko-KR" altLang="en-US" sz="2000" dirty="0" smtClean="0">
                <a:latin typeface="+mn-ea"/>
              </a:rPr>
              <a:t>을 사용하는 것보다 </a:t>
            </a:r>
            <a:r>
              <a:rPr lang="en-US" altLang="ko-KR" sz="2000" dirty="0" smtClean="0">
                <a:latin typeface="+mn-ea"/>
              </a:rPr>
              <a:t>performance</a:t>
            </a:r>
            <a:r>
              <a:rPr lang="ko-KR" altLang="en-US" sz="2000" dirty="0" smtClean="0">
                <a:latin typeface="+mn-ea"/>
              </a:rPr>
              <a:t>적인 이점이 있다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endParaRPr lang="en-US" altLang="ko-KR" sz="2000" dirty="0">
              <a:latin typeface="+mn-ea"/>
            </a:endParaRPr>
          </a:p>
          <a:p>
            <a:pPr marL="342900" indent="-342900">
              <a:buFont typeface="Arial" charset="0"/>
              <a:buChar char="•"/>
            </a:pPr>
            <a:r>
              <a:rPr lang="ko-KR" altLang="en-US" sz="2000" dirty="0" smtClean="0">
                <a:latin typeface="+mn-ea"/>
              </a:rPr>
              <a:t>간단한 </a:t>
            </a:r>
            <a:r>
              <a:rPr lang="en-US" altLang="ko-KR" sz="2000" dirty="0" smtClean="0">
                <a:latin typeface="+mn-ea"/>
              </a:rPr>
              <a:t>drawing task</a:t>
            </a:r>
            <a:r>
              <a:rPr lang="ko-KR" altLang="en-US" sz="2000" dirty="0" smtClean="0">
                <a:latin typeface="+mn-ea"/>
              </a:rPr>
              <a:t>를 통해 실험하였다</a:t>
            </a:r>
            <a:r>
              <a:rPr lang="en-US" altLang="ko-KR" sz="2000" dirty="0" smtClean="0">
                <a:latin typeface="+mn-ea"/>
              </a:rPr>
              <a:t>.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1403" y="1064404"/>
            <a:ext cx="802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/>
              <a:t>Finger Chord</a:t>
            </a:r>
            <a:endParaRPr kumimoji="1" lang="ko-KR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13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1403" y="1064404"/>
            <a:ext cx="802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/>
              <a:t>Finger Chord</a:t>
            </a:r>
            <a:endParaRPr kumimoji="1" lang="ko-KR" altLang="en-US" sz="32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411" y="1978660"/>
            <a:ext cx="59182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9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1403" y="1064404"/>
            <a:ext cx="802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Define Circle Area</a:t>
            </a:r>
            <a:endParaRPr kumimoji="1" lang="ko-KR" altLang="en-US" sz="32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83" y="1936457"/>
            <a:ext cx="5918200" cy="3619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170" y="2400007"/>
            <a:ext cx="63754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1403" y="1064404"/>
            <a:ext cx="802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Conclusion</a:t>
            </a:r>
            <a:endParaRPr kumimoji="1" lang="ko-KR" altLang="en-US" sz="32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6526" y="2370908"/>
            <a:ext cx="8775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ko-KR" altLang="en-US" sz="2000" dirty="0" smtClean="0">
                <a:latin typeface="+mn-ea"/>
              </a:rPr>
              <a:t>다중 사용자로부터 동시에 다양한 상호작용을 할 수 있게 한다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endParaRPr lang="en-US" altLang="ko-KR" sz="2000" dirty="0">
              <a:latin typeface="+mn-ea"/>
            </a:endParaRPr>
          </a:p>
          <a:p>
            <a:pPr marL="342900" indent="-342900">
              <a:buFont typeface="Arial" charset="0"/>
              <a:buChar char="•"/>
            </a:pPr>
            <a:r>
              <a:rPr lang="ko-KR" altLang="en-US" sz="2000" dirty="0" smtClean="0">
                <a:latin typeface="+mn-ea"/>
              </a:rPr>
              <a:t>큰 </a:t>
            </a:r>
            <a:r>
              <a:rPr lang="en-US" altLang="ko-KR" sz="2000" dirty="0" smtClean="0">
                <a:latin typeface="+mn-ea"/>
              </a:rPr>
              <a:t>multi-touch screen</a:t>
            </a:r>
            <a:r>
              <a:rPr lang="ko-KR" altLang="en-US" sz="2000" dirty="0" smtClean="0">
                <a:latin typeface="+mn-ea"/>
              </a:rPr>
              <a:t>에서 </a:t>
            </a:r>
            <a:r>
              <a:rPr lang="en-US" altLang="ko-KR" sz="2000" dirty="0" smtClean="0">
                <a:latin typeface="+mn-ea"/>
              </a:rPr>
              <a:t>selection time </a:t>
            </a:r>
            <a:r>
              <a:rPr lang="ko-KR" altLang="en-US" sz="2000" dirty="0" smtClean="0">
                <a:latin typeface="+mn-ea"/>
              </a:rPr>
              <a:t>을 줄일 수 있다</a:t>
            </a:r>
            <a:r>
              <a:rPr lang="en-US" altLang="ko-KR" sz="20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497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1403" y="1064404"/>
            <a:ext cx="802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 smtClean="0">
                <a:latin typeface="+mn-ea"/>
              </a:rPr>
              <a:t>Limitation</a:t>
            </a:r>
            <a:endParaRPr lang="en-US" altLang="ko-KR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06526" y="2370908"/>
            <a:ext cx="8775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ko-KR" sz="2000" dirty="0" smtClean="0">
                <a:latin typeface="+mn-ea"/>
              </a:rPr>
              <a:t>window</a:t>
            </a:r>
            <a:r>
              <a:rPr lang="ko-KR" altLang="en-US" sz="2000" dirty="0" smtClean="0">
                <a:latin typeface="+mn-ea"/>
              </a:rPr>
              <a:t>가 움직이거나 충돌이 있었을 때에 대한 규제를 주지 않았다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endParaRPr lang="en-US" altLang="ko-KR" sz="2000" dirty="0">
              <a:latin typeface="+mn-ea"/>
            </a:endParaRPr>
          </a:p>
          <a:p>
            <a:pPr marL="342900" indent="-342900">
              <a:buFont typeface="Arial" charset="0"/>
              <a:buChar char="•"/>
            </a:pPr>
            <a:r>
              <a:rPr lang="ko-KR" altLang="en-US" sz="2000" dirty="0" smtClean="0">
                <a:latin typeface="+mn-ea"/>
              </a:rPr>
              <a:t>손가락이 </a:t>
            </a:r>
            <a:r>
              <a:rPr lang="en-US" altLang="ko-KR" sz="2000" dirty="0" smtClean="0">
                <a:latin typeface="+mn-ea"/>
              </a:rPr>
              <a:t>10</a:t>
            </a:r>
            <a:r>
              <a:rPr lang="ko-KR" altLang="en-US" sz="2000" dirty="0" smtClean="0">
                <a:latin typeface="+mn-ea"/>
              </a:rPr>
              <a:t>개뿐이라 </a:t>
            </a:r>
            <a:r>
              <a:rPr lang="en-US" altLang="ko-KR" sz="2000" dirty="0" smtClean="0">
                <a:latin typeface="+mn-ea"/>
              </a:rPr>
              <a:t>8</a:t>
            </a:r>
            <a:r>
              <a:rPr lang="ko-KR" altLang="en-US" sz="2000" dirty="0" smtClean="0">
                <a:latin typeface="+mn-ea"/>
              </a:rPr>
              <a:t>개 이하의 메뉴만 제공할 수 있다</a:t>
            </a:r>
            <a:r>
              <a:rPr lang="en-US" altLang="ko-KR" sz="2000" smtClean="0">
                <a:latin typeface="+mn-ea"/>
              </a:rPr>
              <a:t>.</a:t>
            </a:r>
            <a:endParaRPr lang="en-US" altLang="ko-KR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3827</TotalTime>
  <Words>118</Words>
  <Application>Microsoft Macintosh PowerPoint</Application>
  <PresentationFormat>와이드스크린</PresentationFormat>
  <Paragraphs>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Calibri</vt:lpstr>
      <vt:lpstr>Calibri Light</vt:lpstr>
      <vt:lpstr>Arial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ingyu hwang</dc:creator>
  <cp:lastModifiedBy>ingyu hwang</cp:lastModifiedBy>
  <cp:revision>59</cp:revision>
  <dcterms:created xsi:type="dcterms:W3CDTF">2017-04-11T03:24:06Z</dcterms:created>
  <dcterms:modified xsi:type="dcterms:W3CDTF">2017-06-26T18:43:24Z</dcterms:modified>
</cp:coreProperties>
</file>