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58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24166-04C9-53BD-51FF-2C9F93C20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7707C7-8C0A-1623-70C0-CA720D86B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C4020-9C69-7848-48D1-634F8978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CAAE-DD0C-45F3-80F0-67EDCEA7070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3F5CA-2CAC-52DF-E9E8-E2716527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A005F-8507-F7B4-DAA1-318CFBE3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31B3-DE86-441B-B509-96862EF7A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4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2789D-766D-23BE-43A1-E55BEFAF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D58A7B-771F-C7FC-8DB1-2DDEC3773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F92CF-ECDA-0259-DDB5-BEAA28C0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CAAE-DD0C-45F3-80F0-67EDCEA7070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2DCD1-3BF7-1E12-04FA-B9169AB9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0FF87-78AA-F87E-7902-38B87EE2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31B3-DE86-441B-B509-96862EF7A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63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123A7E-92D5-8887-9E9E-A866F26EC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7272B-3B25-DDD7-B107-B53ECF95F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48314-ADBA-AAB4-B728-4E05BB7E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CAAE-DD0C-45F3-80F0-67EDCEA7070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7078-8BD2-41B5-7711-470138BC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9D330-5BC2-AA1A-8F6F-FB7FDAEF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31B3-DE86-441B-B509-96862EF7A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4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73FF9-CA8E-15B4-F6B4-3E54B7A6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F207-4DC0-E8A0-502E-F023504B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79774-E2D5-8E83-2B3F-F192C5E4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CAAE-DD0C-45F3-80F0-67EDCEA7070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391C7-9A80-76B3-9DEF-2060D701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8D123-CA61-E05F-1617-B012E0B6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31B3-DE86-441B-B509-96862EF7A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7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FCFDB-4D1A-6A5E-F99A-BABEB7F3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9E41C-FCBE-4951-6704-91CECC1D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98FB9-AE78-FBB1-FA51-A7CBA10A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CAAE-DD0C-45F3-80F0-67EDCEA7070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F9E01-DE06-8C56-2B9E-02D17B4B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FCF29-7A7E-680F-DF4A-2648572F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31B3-DE86-441B-B509-96862EF7A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5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DD467-4227-7397-273A-FBB85FFC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A7BA9-9A8D-AC34-0ADE-EB313724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92DE5C-3FED-E2D4-68E8-EBEE9B489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0F838-8EB2-1E77-75CA-C4DF0AA7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CAAE-DD0C-45F3-80F0-67EDCEA7070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4D41B-ED7A-529B-A37A-4B281D13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5CCBD-963B-ADF5-9D54-948F8765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31B3-DE86-441B-B509-96862EF7A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0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27A99-CCA1-F274-AA6B-600F74B9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89076-794D-E67F-7F1E-8CFCA9B9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ADED7-25CE-B6CD-E1A8-01C121EC8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72DF0-8B0F-71FD-6D8C-8CE7DC76E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8159A2-444C-DF4D-2B02-66A7AE69D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32EDF7-98CC-9C67-15A4-042B4C67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CAAE-DD0C-45F3-80F0-67EDCEA7070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BA1775-DCAD-A745-5295-6EFA8E00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FE05D-1215-BA77-347C-1F802D82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31B3-DE86-441B-B509-96862EF7A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2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918A8-1F57-52D0-A61C-8FD24A59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4BF797-06D7-8243-5384-BAFA07B6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CAAE-DD0C-45F3-80F0-67EDCEA7070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B2ED8-F8DD-EC41-16F9-28266DDB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0D28ED-DACD-D893-3DE7-219BA613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31B3-DE86-441B-B509-96862EF7A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3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E86BEC-AD2F-F161-8A73-E008AAD2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CAAE-DD0C-45F3-80F0-67EDCEA7070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FFCF7E-BCF3-A549-F12F-F3A064A4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083BA4-F1D4-C556-6743-C46B8554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31B3-DE86-441B-B509-96862EF7A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0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E6897-5196-8992-3BB0-6C5799CC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96219-80C2-BEB1-408F-2EACC517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9057C-E1B6-1A49-F811-B91957A73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9606E-955E-B1C5-A3A2-3F5E4F4B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CAAE-DD0C-45F3-80F0-67EDCEA7070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29892-FF2A-95D4-8BDD-41156153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11C71-9979-8CB9-A7FA-7C3E0855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31B3-DE86-441B-B509-96862EF7A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5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0C0D8-4B68-8AC9-2562-45452D2E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3DF662-89F5-D020-16F9-3BAA29C9B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0E0E6-19C1-C99E-7D16-DA47F9E9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BF835-DF4D-FA94-F6B9-ED8F5DB9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CAAE-DD0C-45F3-80F0-67EDCEA7070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AB7AC-1506-D06E-8C8F-8EEB4B41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B3A24-8DD9-D4A6-53C9-979913C1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31B3-DE86-441B-B509-96862EF7A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1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98363C-AFBF-2004-4BFB-6F9918CE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E5233-B66A-2FCE-662C-DF09B86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F0E4A-CC00-5489-31F9-CE33B9330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9CAAE-DD0C-45F3-80F0-67EDCEA7070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896EB-E799-87EA-A933-E2CE80E05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60A39-D7D5-59F8-4C54-33F4F7BF3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731B3-DE86-441B-B509-96862EF7A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4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jeongseok1282@jbnu.ac.k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0727E-E84D-A946-0370-824FE37B2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네이버 </a:t>
            </a:r>
            <a:r>
              <a:rPr lang="en-US" altLang="ko-KR" dirty="0"/>
              <a:t>API </a:t>
            </a:r>
            <a:r>
              <a:rPr lang="ko-KR" altLang="en-US" dirty="0"/>
              <a:t>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E9B51E-A4EA-9B44-B62F-BEE3D0C9E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엄정석</a:t>
            </a:r>
          </a:p>
        </p:txBody>
      </p:sp>
    </p:spTree>
    <p:extLst>
      <p:ext uri="{BB962C8B-B14F-4D97-AF65-F5344CB8AC3E}">
        <p14:creationId xmlns:p14="http://schemas.microsoft.com/office/powerpoint/2010/main" val="127686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30BD0-C6E3-2DFA-6171-B013E980C4D7}"/>
              </a:ext>
            </a:extLst>
          </p:cNvPr>
          <p:cNvSpPr txBox="1"/>
          <p:nvPr/>
        </p:nvSpPr>
        <p:spPr>
          <a:xfrm flipH="1">
            <a:off x="1046285" y="571500"/>
            <a:ext cx="472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</a:t>
            </a:r>
            <a:r>
              <a:rPr lang="en-US" altLang="ko-KR" dirty="0"/>
              <a:t>API </a:t>
            </a:r>
            <a:r>
              <a:rPr lang="ko-KR" altLang="en-US" dirty="0"/>
              <a:t>신청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EE31C-B196-ECC8-6315-7E18DD8BF7AE}"/>
              </a:ext>
            </a:extLst>
          </p:cNvPr>
          <p:cNvSpPr txBox="1"/>
          <p:nvPr/>
        </p:nvSpPr>
        <p:spPr>
          <a:xfrm>
            <a:off x="1202349" y="1039643"/>
            <a:ext cx="9691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https://developers.naver.com/docs/common/openapiguide/appregister.md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C74B1C-0625-D06A-3699-4AF8A46F2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2151330"/>
            <a:ext cx="8754697" cy="315321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FB1F257-8540-C8EC-2DF5-9F21F0D3070B}"/>
              </a:ext>
            </a:extLst>
          </p:cNvPr>
          <p:cNvSpPr/>
          <p:nvPr/>
        </p:nvSpPr>
        <p:spPr>
          <a:xfrm>
            <a:off x="6048009" y="2716823"/>
            <a:ext cx="729762" cy="63304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DFAB1-6E4E-8A77-8FB3-F6169873C700}"/>
              </a:ext>
            </a:extLst>
          </p:cNvPr>
          <p:cNvSpPr txBox="1"/>
          <p:nvPr/>
        </p:nvSpPr>
        <p:spPr>
          <a:xfrm>
            <a:off x="6064114" y="234749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64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D33429-58D4-00F0-6676-30B3D131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6" y="1553932"/>
            <a:ext cx="8774723" cy="53040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830BD0-C6E3-2DFA-6171-B013E980C4D7}"/>
              </a:ext>
            </a:extLst>
          </p:cNvPr>
          <p:cNvSpPr txBox="1"/>
          <p:nvPr/>
        </p:nvSpPr>
        <p:spPr>
          <a:xfrm flipH="1">
            <a:off x="363415" y="316522"/>
            <a:ext cx="11558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애플리케이션 이름은 아무거나 </a:t>
            </a:r>
            <a:r>
              <a:rPr lang="ko-KR" altLang="en-US" dirty="0" err="1"/>
              <a:t>적으셔도</a:t>
            </a:r>
            <a:r>
              <a:rPr lang="ko-KR" altLang="en-US" dirty="0"/>
              <a:t> 됩니다</a:t>
            </a:r>
            <a:r>
              <a:rPr lang="en-US" altLang="ko-KR" dirty="0"/>
              <a:t>. (</a:t>
            </a:r>
            <a:r>
              <a:rPr lang="ko-KR" altLang="en-US" dirty="0"/>
              <a:t>특별히 더 쓸 일이 없다면 자기 이름으로 해도 괜찮습니다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사용 </a:t>
            </a:r>
            <a:r>
              <a:rPr lang="en-US" altLang="ko-KR" dirty="0"/>
              <a:t>API</a:t>
            </a:r>
            <a:r>
              <a:rPr lang="ko-KR" altLang="en-US" dirty="0"/>
              <a:t>는 모두 선택하시는 것이 좋습니다</a:t>
            </a:r>
            <a:r>
              <a:rPr lang="en-US" altLang="ko-KR" dirty="0"/>
              <a:t>. </a:t>
            </a:r>
            <a:r>
              <a:rPr lang="ko-KR" altLang="en-US" dirty="0"/>
              <a:t>일단은 뭘 쓸지는 잘 모르니까요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만약 서비스 </a:t>
            </a:r>
            <a:r>
              <a:rPr lang="en-US" altLang="ko-KR" dirty="0"/>
              <a:t>URL</a:t>
            </a:r>
            <a:r>
              <a:rPr lang="ko-KR" altLang="en-US" dirty="0"/>
              <a:t>이나 </a:t>
            </a:r>
            <a:r>
              <a:rPr lang="en-US" altLang="ko-KR" dirty="0"/>
              <a:t>Callback URL</a:t>
            </a:r>
            <a:r>
              <a:rPr lang="ko-KR" altLang="en-US" dirty="0"/>
              <a:t>이 나온다면</a:t>
            </a:r>
            <a:r>
              <a:rPr lang="en-US" altLang="ko-KR" dirty="0"/>
              <a:t>, </a:t>
            </a:r>
            <a:r>
              <a:rPr lang="ko-KR" altLang="en-US" dirty="0"/>
              <a:t>그냥 아무거나 사이트 </a:t>
            </a:r>
            <a:r>
              <a:rPr lang="en-US" altLang="ko-KR" dirty="0"/>
              <a:t>1</a:t>
            </a:r>
            <a:r>
              <a:rPr lang="ko-KR" altLang="en-US" dirty="0"/>
              <a:t>개씩 적으시면 됩니다</a:t>
            </a:r>
            <a:r>
              <a:rPr lang="en-US" altLang="ko-KR" dirty="0"/>
              <a:t>. </a:t>
            </a:r>
            <a:r>
              <a:rPr lang="ko-KR" altLang="en-US" dirty="0"/>
              <a:t>저는 </a:t>
            </a:r>
            <a:r>
              <a:rPr lang="en-US" altLang="ko-KR" dirty="0"/>
              <a:t>weather</a:t>
            </a:r>
            <a:r>
              <a:rPr lang="ko-KR" altLang="en-US" dirty="0"/>
              <a:t> </a:t>
            </a:r>
            <a:r>
              <a:rPr lang="en-US" altLang="ko-KR" dirty="0"/>
              <a:t>seller</a:t>
            </a:r>
            <a:r>
              <a:rPr lang="ko-KR" altLang="en-US" dirty="0"/>
              <a:t> </a:t>
            </a:r>
            <a:r>
              <a:rPr lang="en-US" altLang="ko-KR" dirty="0"/>
              <a:t>GitHub </a:t>
            </a:r>
            <a:r>
              <a:rPr lang="ko-KR" altLang="en-US" dirty="0" err="1"/>
              <a:t>레포지토리</a:t>
            </a:r>
            <a:r>
              <a:rPr lang="ko-KR" altLang="en-US" dirty="0"/>
              <a:t> 링크로 작성했습니다</a:t>
            </a:r>
            <a:r>
              <a:rPr lang="en-US" altLang="ko-KR" dirty="0"/>
              <a:t>. </a:t>
            </a:r>
            <a:r>
              <a:rPr lang="ko-KR" altLang="en-US" dirty="0"/>
              <a:t>아무거나 상관없지만</a:t>
            </a:r>
            <a:r>
              <a:rPr lang="en-US" altLang="ko-KR" dirty="0"/>
              <a:t>, </a:t>
            </a:r>
            <a:r>
              <a:rPr lang="ko-KR" altLang="en-US" dirty="0"/>
              <a:t>반드시 </a:t>
            </a:r>
            <a:r>
              <a:rPr lang="en-US" altLang="ko-KR" dirty="0"/>
              <a:t>1</a:t>
            </a:r>
            <a:r>
              <a:rPr lang="ko-KR" altLang="en-US" dirty="0"/>
              <a:t>개씩은 포함해야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70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30BD0-C6E3-2DFA-6171-B013E980C4D7}"/>
              </a:ext>
            </a:extLst>
          </p:cNvPr>
          <p:cNvSpPr txBox="1"/>
          <p:nvPr/>
        </p:nvSpPr>
        <p:spPr>
          <a:xfrm flipH="1">
            <a:off x="363415" y="316522"/>
            <a:ext cx="11558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결과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가 나옵니다</a:t>
            </a:r>
            <a:r>
              <a:rPr lang="en-US" altLang="ko-KR" dirty="0"/>
              <a:t>. </a:t>
            </a:r>
            <a:r>
              <a:rPr lang="ko-KR" altLang="en-US" dirty="0"/>
              <a:t>이것을 메모장에 기록해 두세요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만약 </a:t>
            </a:r>
            <a:r>
              <a:rPr lang="en-US" altLang="ko-KR" dirty="0">
                <a:sym typeface="Wingdings" panose="05000000000000000000" pitchFamily="2" charset="2"/>
              </a:rPr>
              <a:t>API </a:t>
            </a:r>
            <a:r>
              <a:rPr lang="ko-KR" altLang="en-US" dirty="0">
                <a:sym typeface="Wingdings" panose="05000000000000000000" pitchFamily="2" charset="2"/>
              </a:rPr>
              <a:t>생성 과정이 너무 귀찮다면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저에게 따로 연락해주세요</a:t>
            </a:r>
            <a:r>
              <a:rPr lang="en-US" altLang="ko-KR" dirty="0">
                <a:sym typeface="Wingdings" panose="05000000000000000000" pitchFamily="2" charset="2"/>
              </a:rPr>
              <a:t>! </a:t>
            </a:r>
            <a:r>
              <a:rPr lang="ko-KR" altLang="en-US" dirty="0">
                <a:sym typeface="Wingdings" panose="05000000000000000000" pitchFamily="2" charset="2"/>
              </a:rPr>
              <a:t>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메일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  <a:hlinkClick r:id="rId2"/>
              </a:rPr>
              <a:t>jeongseok1282@jbnu.ac.kr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로만 가능합니다</a:t>
            </a:r>
            <a:r>
              <a:rPr lang="en-US" altLang="ko-KR" dirty="0">
                <a:sym typeface="Wingdings" panose="05000000000000000000" pitchFamily="2" charset="2"/>
              </a:rPr>
              <a:t>.)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CF1CC-08D9-B6CB-F883-21E63A22A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" y="1745028"/>
            <a:ext cx="10607040" cy="415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0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6F4FB9-559F-37C0-C5AD-713E7502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70" y="795279"/>
            <a:ext cx="7567316" cy="5730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265BEE-40CC-85F5-070A-DE99875BA522}"/>
              </a:ext>
            </a:extLst>
          </p:cNvPr>
          <p:cNvSpPr txBox="1"/>
          <p:nvPr/>
        </p:nvSpPr>
        <p:spPr>
          <a:xfrm>
            <a:off x="5081954" y="2110154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이제 발급받은 </a:t>
            </a:r>
            <a:r>
              <a:rPr lang="en-US" altLang="ko-KR" dirty="0"/>
              <a:t>API</a:t>
            </a:r>
            <a:r>
              <a:rPr lang="ko-KR" altLang="en-US" dirty="0"/>
              <a:t>를 여기에 입력해주세요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0EBC6-AAB8-7A2E-9BB5-6B2D571BB36E}"/>
              </a:ext>
            </a:extLst>
          </p:cNvPr>
          <p:cNvSpPr txBox="1"/>
          <p:nvPr/>
        </p:nvSpPr>
        <p:spPr>
          <a:xfrm>
            <a:off x="1529862" y="254977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네이버 맛집 검색</a:t>
            </a:r>
            <a:r>
              <a:rPr lang="en-US" altLang="ko-KR" dirty="0"/>
              <a:t>.</a:t>
            </a:r>
            <a:r>
              <a:rPr lang="en-US" altLang="ko-KR" dirty="0" err="1"/>
              <a:t>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28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1EE94E-2904-B944-FF98-5E81B977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347232"/>
            <a:ext cx="7925906" cy="6163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F838F9-97B1-4606-6727-D55AF9CDE2DE}"/>
              </a:ext>
            </a:extLst>
          </p:cNvPr>
          <p:cNvSpPr txBox="1"/>
          <p:nvPr/>
        </p:nvSpPr>
        <p:spPr>
          <a:xfrm>
            <a:off x="3534508" y="1987062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프로젝트에 있는 코드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질의를 입력하면 끝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0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838BB8-DC76-9FA5-4A69-A3D45B73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88" y="0"/>
            <a:ext cx="831897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6DFDD-7330-A0A8-7BC0-F8C629A136F8}"/>
              </a:ext>
            </a:extLst>
          </p:cNvPr>
          <p:cNvSpPr txBox="1"/>
          <p:nvPr/>
        </p:nvSpPr>
        <p:spPr>
          <a:xfrm>
            <a:off x="307732" y="1151792"/>
            <a:ext cx="31674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에 </a:t>
            </a:r>
            <a:r>
              <a:rPr lang="en-US" altLang="ko-KR" dirty="0"/>
              <a:t>‘</a:t>
            </a:r>
            <a:r>
              <a:rPr lang="ko-KR" altLang="en-US" dirty="0"/>
              <a:t>전주 식당</a:t>
            </a:r>
            <a:r>
              <a:rPr lang="en-US" altLang="ko-KR" dirty="0"/>
              <a:t>’</a:t>
            </a:r>
            <a:r>
              <a:rPr lang="ko-KR" altLang="en-US" dirty="0"/>
              <a:t>을 질의로 입력한 결과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49</a:t>
            </a:r>
            <a:r>
              <a:rPr lang="ko-KR" altLang="en-US" dirty="0"/>
              <a:t>개의 결과가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한식</a:t>
            </a:r>
            <a:r>
              <a:rPr lang="en-US" altLang="ko-KR" dirty="0"/>
              <a:t>, </a:t>
            </a:r>
            <a:r>
              <a:rPr lang="ko-KR" altLang="en-US" dirty="0"/>
              <a:t>중식</a:t>
            </a:r>
            <a:r>
              <a:rPr lang="en-US" altLang="ko-KR" dirty="0"/>
              <a:t>, </a:t>
            </a:r>
            <a:r>
              <a:rPr lang="ko-KR" altLang="en-US" dirty="0"/>
              <a:t>일식 등 세부적인 식당을 검색하고자 한다면</a:t>
            </a:r>
            <a:r>
              <a:rPr lang="en-US" altLang="ko-KR" dirty="0"/>
              <a:t>, ‘</a:t>
            </a:r>
            <a:r>
              <a:rPr lang="ko-KR" altLang="en-US" dirty="0"/>
              <a:t>전주 한식</a:t>
            </a:r>
            <a:r>
              <a:rPr lang="en-US" altLang="ko-KR" dirty="0"/>
              <a:t>‘, ‘</a:t>
            </a:r>
            <a:r>
              <a:rPr lang="ko-KR" altLang="en-US" dirty="0"/>
              <a:t>전주 중식</a:t>
            </a:r>
            <a:r>
              <a:rPr lang="en-US" altLang="ko-KR" dirty="0"/>
              <a:t>‘ </a:t>
            </a:r>
            <a:r>
              <a:rPr lang="ko-KR" altLang="en-US" dirty="0"/>
              <a:t>등의 질의를 입력하면 좋음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추천 시스템의 입력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/>
              <a:t>Colab</a:t>
            </a:r>
            <a:r>
              <a:rPr lang="ko-KR" altLang="en-US" dirty="0"/>
              <a:t>의 경우 표를 더 깔끔하게 만들거나</a:t>
            </a:r>
            <a:r>
              <a:rPr lang="en-US" altLang="ko-KR" dirty="0"/>
              <a:t>, </a:t>
            </a:r>
            <a:r>
              <a:rPr lang="ko-KR" altLang="en-US" dirty="0"/>
              <a:t>통계량을 그래프로 표현하는 부분이 있겠지만</a:t>
            </a:r>
            <a:r>
              <a:rPr lang="en-US" altLang="ko-KR" dirty="0"/>
              <a:t>, </a:t>
            </a:r>
            <a:r>
              <a:rPr lang="ko-KR" altLang="en-US" dirty="0"/>
              <a:t>이것은 추후 서버 및 인터페이스 작업과 같이 생각하는 것이 좋습니다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397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6DFDD-7330-A0A8-7BC0-F8C629A136F8}"/>
              </a:ext>
            </a:extLst>
          </p:cNvPr>
          <p:cNvSpPr txBox="1"/>
          <p:nvPr/>
        </p:nvSpPr>
        <p:spPr>
          <a:xfrm>
            <a:off x="934802" y="5217344"/>
            <a:ext cx="8314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-API</a:t>
            </a:r>
            <a:r>
              <a:rPr lang="ko-KR" altLang="en-US" dirty="0"/>
              <a:t>만 있다면 깔끔하게 출력이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중복되는 부분이 있는 것 같습니다</a:t>
            </a:r>
            <a:r>
              <a:rPr lang="en-US" altLang="ko-KR" dirty="0"/>
              <a:t>. </a:t>
            </a:r>
            <a:r>
              <a:rPr lang="ko-KR" altLang="en-US" dirty="0"/>
              <a:t>이 부분은 나중에 로직이나 서버에서 이것을 필터링하거나</a:t>
            </a:r>
            <a:r>
              <a:rPr lang="en-US" altLang="ko-KR" dirty="0"/>
              <a:t>, </a:t>
            </a:r>
            <a:r>
              <a:rPr lang="ko-KR" altLang="en-US" dirty="0"/>
              <a:t>적절한 질의를 다시 입력하면 될 것 같습니다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E6D2E4-57F5-10B2-6DC3-E559AF2D4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32" y="255195"/>
            <a:ext cx="5328186" cy="39613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22FB3F-4F17-7B8A-AE46-6FBFE0A5C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68" y="149688"/>
            <a:ext cx="4686722" cy="4172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7D743C-1E7D-100F-B25F-25B530C4240E}"/>
              </a:ext>
            </a:extLst>
          </p:cNvPr>
          <p:cNvSpPr txBox="1"/>
          <p:nvPr/>
        </p:nvSpPr>
        <p:spPr>
          <a:xfrm>
            <a:off x="788264" y="4399521"/>
            <a:ext cx="831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식사 유형별 식당 검색</a:t>
            </a:r>
            <a:r>
              <a:rPr lang="en-US" altLang="ko-KR" dirty="0"/>
              <a:t>.</a:t>
            </a:r>
            <a:r>
              <a:rPr lang="en-US" altLang="ko-KR"/>
              <a:t>ipynb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631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270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네이버 API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네이버 API 사용법</dc:title>
  <dc:creator>Jeong seok Eum</dc:creator>
  <cp:lastModifiedBy>Jeong seok Eum</cp:lastModifiedBy>
  <cp:revision>2</cp:revision>
  <dcterms:created xsi:type="dcterms:W3CDTF">2023-12-03T11:44:07Z</dcterms:created>
  <dcterms:modified xsi:type="dcterms:W3CDTF">2023-12-03T12:05:10Z</dcterms:modified>
</cp:coreProperties>
</file>