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58" r:id="rId6"/>
    <p:sldId id="270" r:id="rId7"/>
    <p:sldId id="262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99C"/>
    <a:srgbClr val="FEDC62"/>
    <a:srgbClr val="FADC5F"/>
    <a:srgbClr val="FADEA0"/>
    <a:srgbClr val="F7C95F"/>
    <a:srgbClr val="919CB7"/>
    <a:srgbClr val="D4D8E2"/>
    <a:srgbClr val="5B698B"/>
    <a:srgbClr val="47526D"/>
    <a:srgbClr val="414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0E4B2-ED20-4490-A875-C2393AEA65FD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86DF51A2-2E58-42CA-AB73-E95EAB40E138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10.15</a:t>
          </a:r>
          <a:endParaRPr lang="ko-KR" altLang="en-US" sz="3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gm:t>
    </dgm:pt>
    <dgm:pt modelId="{6E791FF4-C423-446A-A709-7FF00FBC7725}" type="parTrans" cxnId="{4CBBFC25-3FF9-4FB4-BA5F-61FBC208EE3E}">
      <dgm:prSet/>
      <dgm:spPr/>
      <dgm:t>
        <a:bodyPr/>
        <a:lstStyle/>
        <a:p>
          <a:pPr latinLnBrk="1"/>
          <a:endParaRPr lang="ko-KR" altLang="en-US"/>
        </a:p>
      </dgm:t>
    </dgm:pt>
    <dgm:pt modelId="{FC2C6F13-1F75-4414-AB8A-44686F5EE8AD}" type="sibTrans" cxnId="{4CBBFC25-3FF9-4FB4-BA5F-61FBC208EE3E}">
      <dgm:prSet/>
      <dgm:spPr/>
      <dgm:t>
        <a:bodyPr/>
        <a:lstStyle/>
        <a:p>
          <a:pPr latinLnBrk="1"/>
          <a:endParaRPr lang="ko-KR" altLang="en-US"/>
        </a:p>
      </dgm:t>
    </dgm:pt>
    <dgm:pt modelId="{4EC6D6D1-B675-4568-A944-4FD536BDBE19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11.15</a:t>
          </a:r>
          <a:endParaRPr lang="ko-KR" altLang="en-US" sz="3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gm:t>
    </dgm:pt>
    <dgm:pt modelId="{45097009-BFC3-46DA-B6B3-C762CBC1FCE3}" type="parTrans" cxnId="{32F18D6C-961C-4E8E-81FE-0C9417605659}">
      <dgm:prSet/>
      <dgm:spPr/>
      <dgm:t>
        <a:bodyPr/>
        <a:lstStyle/>
        <a:p>
          <a:pPr latinLnBrk="1"/>
          <a:endParaRPr lang="ko-KR" altLang="en-US"/>
        </a:p>
      </dgm:t>
    </dgm:pt>
    <dgm:pt modelId="{8712286D-3369-4DB5-9296-2625D3BE94AC}" type="sibTrans" cxnId="{32F18D6C-961C-4E8E-81FE-0C9417605659}">
      <dgm:prSet/>
      <dgm:spPr/>
      <dgm:t>
        <a:bodyPr/>
        <a:lstStyle/>
        <a:p>
          <a:pPr latinLnBrk="1"/>
          <a:endParaRPr lang="ko-KR" altLang="en-US"/>
        </a:p>
      </dgm:t>
    </dgm:pt>
    <dgm:pt modelId="{65F35F15-BAFE-4539-9D7E-6079D8814F61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12.06</a:t>
          </a:r>
          <a:endParaRPr lang="ko-KR" altLang="en-US" sz="3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gm:t>
    </dgm:pt>
    <dgm:pt modelId="{93AC7353-D774-4872-B85F-DA4BBC674CDF}" type="parTrans" cxnId="{E961CE66-AD85-4AFE-B2D9-A9FA6F2A56C1}">
      <dgm:prSet/>
      <dgm:spPr/>
      <dgm:t>
        <a:bodyPr/>
        <a:lstStyle/>
        <a:p>
          <a:pPr latinLnBrk="1"/>
          <a:endParaRPr lang="ko-KR" altLang="en-US"/>
        </a:p>
      </dgm:t>
    </dgm:pt>
    <dgm:pt modelId="{B0D25FF6-F522-41C9-BCCD-9DE572FF2F20}" type="sibTrans" cxnId="{E961CE66-AD85-4AFE-B2D9-A9FA6F2A56C1}">
      <dgm:prSet/>
      <dgm:spPr/>
      <dgm:t>
        <a:bodyPr/>
        <a:lstStyle/>
        <a:p>
          <a:pPr latinLnBrk="1"/>
          <a:endParaRPr lang="ko-KR" altLang="en-US"/>
        </a:p>
      </dgm:t>
    </dgm:pt>
    <dgm:pt modelId="{348DA9FA-78DD-4951-A4B4-9B8F207E5E2F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12.10</a:t>
          </a:r>
          <a:endParaRPr lang="ko-KR" altLang="en-US" sz="3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gm:t>
    </dgm:pt>
    <dgm:pt modelId="{22259778-36EB-4653-BB30-D7A9629709EC}" type="parTrans" cxnId="{E0C31C7E-F009-4955-9DA3-15DC51AEA229}">
      <dgm:prSet/>
      <dgm:spPr/>
      <dgm:t>
        <a:bodyPr/>
        <a:lstStyle/>
        <a:p>
          <a:pPr latinLnBrk="1"/>
          <a:endParaRPr lang="ko-KR" altLang="en-US"/>
        </a:p>
      </dgm:t>
    </dgm:pt>
    <dgm:pt modelId="{9EAA94E2-032F-4236-9F63-311CD8C2E33D}" type="sibTrans" cxnId="{E0C31C7E-F009-4955-9DA3-15DC51AEA229}">
      <dgm:prSet/>
      <dgm:spPr/>
      <dgm:t>
        <a:bodyPr/>
        <a:lstStyle/>
        <a:p>
          <a:pPr latinLnBrk="1"/>
          <a:endParaRPr lang="ko-KR" altLang="en-US"/>
        </a:p>
      </dgm:t>
    </dgm:pt>
    <dgm:pt modelId="{937D172F-482E-49C2-8901-2B280BE762FE}" type="pres">
      <dgm:prSet presAssocID="{CE10E4B2-ED20-4490-A875-C2393AEA65FD}" presName="rootnode" presStyleCnt="0">
        <dgm:presLayoutVars>
          <dgm:chMax/>
          <dgm:chPref/>
          <dgm:dir/>
          <dgm:animLvl val="lvl"/>
        </dgm:presLayoutVars>
      </dgm:prSet>
      <dgm:spPr/>
    </dgm:pt>
    <dgm:pt modelId="{921D39DC-4D7D-40D2-B1A9-4DA59094E4F2}" type="pres">
      <dgm:prSet presAssocID="{86DF51A2-2E58-42CA-AB73-E95EAB40E138}" presName="composite" presStyleCnt="0"/>
      <dgm:spPr/>
    </dgm:pt>
    <dgm:pt modelId="{0FC946E4-351D-4AA0-9723-8CDB5302AD09}" type="pres">
      <dgm:prSet presAssocID="{86DF51A2-2E58-42CA-AB73-E95EAB40E138}" presName="LShape" presStyleLbl="alignNode1" presStyleIdx="0" presStyleCnt="7"/>
      <dgm:spPr/>
    </dgm:pt>
    <dgm:pt modelId="{0AF874EF-0546-48CC-B1BB-00CC380E280C}" type="pres">
      <dgm:prSet presAssocID="{86DF51A2-2E58-42CA-AB73-E95EAB40E13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53C07F9-A68D-41E8-9BD5-7BD5972CA64B}" type="pres">
      <dgm:prSet presAssocID="{86DF51A2-2E58-42CA-AB73-E95EAB40E138}" presName="Triangle" presStyleLbl="alignNode1" presStyleIdx="1" presStyleCnt="7"/>
      <dgm:spPr/>
    </dgm:pt>
    <dgm:pt modelId="{9714D043-2A3F-48FA-8D3C-744C8F0370ED}" type="pres">
      <dgm:prSet presAssocID="{FC2C6F13-1F75-4414-AB8A-44686F5EE8AD}" presName="sibTrans" presStyleCnt="0"/>
      <dgm:spPr/>
    </dgm:pt>
    <dgm:pt modelId="{C1E17249-5D59-4D8C-9E7A-D320B6310874}" type="pres">
      <dgm:prSet presAssocID="{FC2C6F13-1F75-4414-AB8A-44686F5EE8AD}" presName="space" presStyleCnt="0"/>
      <dgm:spPr/>
    </dgm:pt>
    <dgm:pt modelId="{B2EF9B8A-B10C-4B04-AC68-8A12DAD18924}" type="pres">
      <dgm:prSet presAssocID="{4EC6D6D1-B675-4568-A944-4FD536BDBE19}" presName="composite" presStyleCnt="0"/>
      <dgm:spPr/>
    </dgm:pt>
    <dgm:pt modelId="{90F5006E-A679-4BB0-8793-735868929B7A}" type="pres">
      <dgm:prSet presAssocID="{4EC6D6D1-B675-4568-A944-4FD536BDBE19}" presName="LShape" presStyleLbl="alignNode1" presStyleIdx="2" presStyleCnt="7"/>
      <dgm:spPr/>
    </dgm:pt>
    <dgm:pt modelId="{33782CAA-8074-4A1C-9C97-FE777F12DF80}" type="pres">
      <dgm:prSet presAssocID="{4EC6D6D1-B675-4568-A944-4FD536BDBE1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BC8EC73-7C18-4A72-9A98-7D1420417C72}" type="pres">
      <dgm:prSet presAssocID="{4EC6D6D1-B675-4568-A944-4FD536BDBE19}" presName="Triangle" presStyleLbl="alignNode1" presStyleIdx="3" presStyleCnt="7"/>
      <dgm:spPr/>
    </dgm:pt>
    <dgm:pt modelId="{C04B55D4-105B-4C2F-BAF8-70D932E9E0C5}" type="pres">
      <dgm:prSet presAssocID="{8712286D-3369-4DB5-9296-2625D3BE94AC}" presName="sibTrans" presStyleCnt="0"/>
      <dgm:spPr/>
    </dgm:pt>
    <dgm:pt modelId="{E8C34628-84E2-4F29-B39F-B999C67482F3}" type="pres">
      <dgm:prSet presAssocID="{8712286D-3369-4DB5-9296-2625D3BE94AC}" presName="space" presStyleCnt="0"/>
      <dgm:spPr/>
    </dgm:pt>
    <dgm:pt modelId="{98393007-A7DF-4581-AC68-7C99A4E24A12}" type="pres">
      <dgm:prSet presAssocID="{65F35F15-BAFE-4539-9D7E-6079D8814F61}" presName="composite" presStyleCnt="0"/>
      <dgm:spPr/>
    </dgm:pt>
    <dgm:pt modelId="{5FC45615-6A87-47F8-9ABA-10E0E4D31900}" type="pres">
      <dgm:prSet presAssocID="{65F35F15-BAFE-4539-9D7E-6079D8814F61}" presName="LShape" presStyleLbl="alignNode1" presStyleIdx="4" presStyleCnt="7"/>
      <dgm:spPr/>
    </dgm:pt>
    <dgm:pt modelId="{FE1001F8-F5D5-41C4-97A3-E29CB7E8F1EA}" type="pres">
      <dgm:prSet presAssocID="{65F35F15-BAFE-4539-9D7E-6079D8814F6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13D7863-4DC2-41D4-BA23-82094E581D54}" type="pres">
      <dgm:prSet presAssocID="{65F35F15-BAFE-4539-9D7E-6079D8814F61}" presName="Triangle" presStyleLbl="alignNode1" presStyleIdx="5" presStyleCnt="7"/>
      <dgm:spPr/>
    </dgm:pt>
    <dgm:pt modelId="{030C6C25-C391-437E-8D97-2292866B6DD2}" type="pres">
      <dgm:prSet presAssocID="{B0D25FF6-F522-41C9-BCCD-9DE572FF2F20}" presName="sibTrans" presStyleCnt="0"/>
      <dgm:spPr/>
    </dgm:pt>
    <dgm:pt modelId="{1C1E8F5B-E9E8-406F-9F2D-55B441809AF3}" type="pres">
      <dgm:prSet presAssocID="{B0D25FF6-F522-41C9-BCCD-9DE572FF2F20}" presName="space" presStyleCnt="0"/>
      <dgm:spPr/>
    </dgm:pt>
    <dgm:pt modelId="{D2FB79B3-4E0A-4424-B9C6-33E917238D25}" type="pres">
      <dgm:prSet presAssocID="{348DA9FA-78DD-4951-A4B4-9B8F207E5E2F}" presName="composite" presStyleCnt="0"/>
      <dgm:spPr/>
    </dgm:pt>
    <dgm:pt modelId="{7B02E065-AA7E-422F-AC78-7537C48D4A48}" type="pres">
      <dgm:prSet presAssocID="{348DA9FA-78DD-4951-A4B4-9B8F207E5E2F}" presName="LShape" presStyleLbl="alignNode1" presStyleIdx="6" presStyleCnt="7"/>
      <dgm:spPr/>
    </dgm:pt>
    <dgm:pt modelId="{60505E88-34C7-4F8E-93AE-FBB91C408820}" type="pres">
      <dgm:prSet presAssocID="{348DA9FA-78DD-4951-A4B4-9B8F207E5E2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2C00F-5040-4D16-9428-5289865D1EA3}" type="presOf" srcId="{348DA9FA-78DD-4951-A4B4-9B8F207E5E2F}" destId="{60505E88-34C7-4F8E-93AE-FBB91C408820}" srcOrd="0" destOrd="0" presId="urn:microsoft.com/office/officeart/2009/3/layout/StepUpProcess"/>
    <dgm:cxn modelId="{2E63BE18-91B2-4098-85A3-9CE8248C330C}" type="presOf" srcId="{86DF51A2-2E58-42CA-AB73-E95EAB40E138}" destId="{0AF874EF-0546-48CC-B1BB-00CC380E280C}" srcOrd="0" destOrd="0" presId="urn:microsoft.com/office/officeart/2009/3/layout/StepUpProcess"/>
    <dgm:cxn modelId="{4CBBFC25-3FF9-4FB4-BA5F-61FBC208EE3E}" srcId="{CE10E4B2-ED20-4490-A875-C2393AEA65FD}" destId="{86DF51A2-2E58-42CA-AB73-E95EAB40E138}" srcOrd="0" destOrd="0" parTransId="{6E791FF4-C423-446A-A709-7FF00FBC7725}" sibTransId="{FC2C6F13-1F75-4414-AB8A-44686F5EE8AD}"/>
    <dgm:cxn modelId="{4EC4A05D-8096-4FF8-9493-045234820BDA}" type="presOf" srcId="{4EC6D6D1-B675-4568-A944-4FD536BDBE19}" destId="{33782CAA-8074-4A1C-9C97-FE777F12DF80}" srcOrd="0" destOrd="0" presId="urn:microsoft.com/office/officeart/2009/3/layout/StepUpProcess"/>
    <dgm:cxn modelId="{E776B246-70A1-421D-9ABA-BBCC8FF37F00}" type="presOf" srcId="{CE10E4B2-ED20-4490-A875-C2393AEA65FD}" destId="{937D172F-482E-49C2-8901-2B280BE762FE}" srcOrd="0" destOrd="0" presId="urn:microsoft.com/office/officeart/2009/3/layout/StepUpProcess"/>
    <dgm:cxn modelId="{E961CE66-AD85-4AFE-B2D9-A9FA6F2A56C1}" srcId="{CE10E4B2-ED20-4490-A875-C2393AEA65FD}" destId="{65F35F15-BAFE-4539-9D7E-6079D8814F61}" srcOrd="2" destOrd="0" parTransId="{93AC7353-D774-4872-B85F-DA4BBC674CDF}" sibTransId="{B0D25FF6-F522-41C9-BCCD-9DE572FF2F20}"/>
    <dgm:cxn modelId="{32F18D6C-961C-4E8E-81FE-0C9417605659}" srcId="{CE10E4B2-ED20-4490-A875-C2393AEA65FD}" destId="{4EC6D6D1-B675-4568-A944-4FD536BDBE19}" srcOrd="1" destOrd="0" parTransId="{45097009-BFC3-46DA-B6B3-C762CBC1FCE3}" sibTransId="{8712286D-3369-4DB5-9296-2625D3BE94AC}"/>
    <dgm:cxn modelId="{3C8E1857-A548-42DC-872A-1E7FBE749F6F}" type="presOf" srcId="{65F35F15-BAFE-4539-9D7E-6079D8814F61}" destId="{FE1001F8-F5D5-41C4-97A3-E29CB7E8F1EA}" srcOrd="0" destOrd="0" presId="urn:microsoft.com/office/officeart/2009/3/layout/StepUpProcess"/>
    <dgm:cxn modelId="{E0C31C7E-F009-4955-9DA3-15DC51AEA229}" srcId="{CE10E4B2-ED20-4490-A875-C2393AEA65FD}" destId="{348DA9FA-78DD-4951-A4B4-9B8F207E5E2F}" srcOrd="3" destOrd="0" parTransId="{22259778-36EB-4653-BB30-D7A9629709EC}" sibTransId="{9EAA94E2-032F-4236-9F63-311CD8C2E33D}"/>
    <dgm:cxn modelId="{12AD40BE-62BD-40F7-BB91-15006E00CB5C}" type="presParOf" srcId="{937D172F-482E-49C2-8901-2B280BE762FE}" destId="{921D39DC-4D7D-40D2-B1A9-4DA59094E4F2}" srcOrd="0" destOrd="0" presId="urn:microsoft.com/office/officeart/2009/3/layout/StepUpProcess"/>
    <dgm:cxn modelId="{05B64673-C513-41B4-9941-851E9C198C37}" type="presParOf" srcId="{921D39DC-4D7D-40D2-B1A9-4DA59094E4F2}" destId="{0FC946E4-351D-4AA0-9723-8CDB5302AD09}" srcOrd="0" destOrd="0" presId="urn:microsoft.com/office/officeart/2009/3/layout/StepUpProcess"/>
    <dgm:cxn modelId="{AA512727-E98A-4BF6-B460-7567ED0C1662}" type="presParOf" srcId="{921D39DC-4D7D-40D2-B1A9-4DA59094E4F2}" destId="{0AF874EF-0546-48CC-B1BB-00CC380E280C}" srcOrd="1" destOrd="0" presId="urn:microsoft.com/office/officeart/2009/3/layout/StepUpProcess"/>
    <dgm:cxn modelId="{01E1F241-36DC-4490-BB9A-4E84339163C3}" type="presParOf" srcId="{921D39DC-4D7D-40D2-B1A9-4DA59094E4F2}" destId="{953C07F9-A68D-41E8-9BD5-7BD5972CA64B}" srcOrd="2" destOrd="0" presId="urn:microsoft.com/office/officeart/2009/3/layout/StepUpProcess"/>
    <dgm:cxn modelId="{3B59E65F-FA93-4C56-A351-F5B70EB5AE20}" type="presParOf" srcId="{937D172F-482E-49C2-8901-2B280BE762FE}" destId="{9714D043-2A3F-48FA-8D3C-744C8F0370ED}" srcOrd="1" destOrd="0" presId="urn:microsoft.com/office/officeart/2009/3/layout/StepUpProcess"/>
    <dgm:cxn modelId="{3069A7BE-1A95-4E7D-B600-189EE9784032}" type="presParOf" srcId="{9714D043-2A3F-48FA-8D3C-744C8F0370ED}" destId="{C1E17249-5D59-4D8C-9E7A-D320B6310874}" srcOrd="0" destOrd="0" presId="urn:microsoft.com/office/officeart/2009/3/layout/StepUpProcess"/>
    <dgm:cxn modelId="{BB1D33D8-1F12-49A2-A871-F7A50A2AAA7E}" type="presParOf" srcId="{937D172F-482E-49C2-8901-2B280BE762FE}" destId="{B2EF9B8A-B10C-4B04-AC68-8A12DAD18924}" srcOrd="2" destOrd="0" presId="urn:microsoft.com/office/officeart/2009/3/layout/StepUpProcess"/>
    <dgm:cxn modelId="{A26B1D27-9A07-47DC-9663-1C5D64ABBB88}" type="presParOf" srcId="{B2EF9B8A-B10C-4B04-AC68-8A12DAD18924}" destId="{90F5006E-A679-4BB0-8793-735868929B7A}" srcOrd="0" destOrd="0" presId="urn:microsoft.com/office/officeart/2009/3/layout/StepUpProcess"/>
    <dgm:cxn modelId="{376F3574-0230-4662-8CF0-ADA0BD5E1C0B}" type="presParOf" srcId="{B2EF9B8A-B10C-4B04-AC68-8A12DAD18924}" destId="{33782CAA-8074-4A1C-9C97-FE777F12DF80}" srcOrd="1" destOrd="0" presId="urn:microsoft.com/office/officeart/2009/3/layout/StepUpProcess"/>
    <dgm:cxn modelId="{7172E84D-3F72-428F-B668-E4D49F0ED48E}" type="presParOf" srcId="{B2EF9B8A-B10C-4B04-AC68-8A12DAD18924}" destId="{CBC8EC73-7C18-4A72-9A98-7D1420417C72}" srcOrd="2" destOrd="0" presId="urn:microsoft.com/office/officeart/2009/3/layout/StepUpProcess"/>
    <dgm:cxn modelId="{27697BF3-BE19-4D2F-B054-29898153C64B}" type="presParOf" srcId="{937D172F-482E-49C2-8901-2B280BE762FE}" destId="{C04B55D4-105B-4C2F-BAF8-70D932E9E0C5}" srcOrd="3" destOrd="0" presId="urn:microsoft.com/office/officeart/2009/3/layout/StepUpProcess"/>
    <dgm:cxn modelId="{41EA7491-8C1C-411D-A52A-749E8931C9FF}" type="presParOf" srcId="{C04B55D4-105B-4C2F-BAF8-70D932E9E0C5}" destId="{E8C34628-84E2-4F29-B39F-B999C67482F3}" srcOrd="0" destOrd="0" presId="urn:microsoft.com/office/officeart/2009/3/layout/StepUpProcess"/>
    <dgm:cxn modelId="{EDED0681-F844-426E-AA52-FB0F5B82A45C}" type="presParOf" srcId="{937D172F-482E-49C2-8901-2B280BE762FE}" destId="{98393007-A7DF-4581-AC68-7C99A4E24A12}" srcOrd="4" destOrd="0" presId="urn:microsoft.com/office/officeart/2009/3/layout/StepUpProcess"/>
    <dgm:cxn modelId="{78124C9C-E2AF-46F0-9619-233CDA6AC87A}" type="presParOf" srcId="{98393007-A7DF-4581-AC68-7C99A4E24A12}" destId="{5FC45615-6A87-47F8-9ABA-10E0E4D31900}" srcOrd="0" destOrd="0" presId="urn:microsoft.com/office/officeart/2009/3/layout/StepUpProcess"/>
    <dgm:cxn modelId="{6D68A4EF-AE19-4EBC-A508-E9FA0EE301DE}" type="presParOf" srcId="{98393007-A7DF-4581-AC68-7C99A4E24A12}" destId="{FE1001F8-F5D5-41C4-97A3-E29CB7E8F1EA}" srcOrd="1" destOrd="0" presId="urn:microsoft.com/office/officeart/2009/3/layout/StepUpProcess"/>
    <dgm:cxn modelId="{660FC87F-859F-4FA4-AD0D-2AB58BF47C1A}" type="presParOf" srcId="{98393007-A7DF-4581-AC68-7C99A4E24A12}" destId="{C13D7863-4DC2-41D4-BA23-82094E581D54}" srcOrd="2" destOrd="0" presId="urn:microsoft.com/office/officeart/2009/3/layout/StepUpProcess"/>
    <dgm:cxn modelId="{A18C8B5B-EF4D-4562-8A0A-59B7EB1DC588}" type="presParOf" srcId="{937D172F-482E-49C2-8901-2B280BE762FE}" destId="{030C6C25-C391-437E-8D97-2292866B6DD2}" srcOrd="5" destOrd="0" presId="urn:microsoft.com/office/officeart/2009/3/layout/StepUpProcess"/>
    <dgm:cxn modelId="{E57B4583-FFA9-44A8-A24B-BD363723BF86}" type="presParOf" srcId="{030C6C25-C391-437E-8D97-2292866B6DD2}" destId="{1C1E8F5B-E9E8-406F-9F2D-55B441809AF3}" srcOrd="0" destOrd="0" presId="urn:microsoft.com/office/officeart/2009/3/layout/StepUpProcess"/>
    <dgm:cxn modelId="{E750ACBE-D3DC-475C-A5EB-D2EDB581F166}" type="presParOf" srcId="{937D172F-482E-49C2-8901-2B280BE762FE}" destId="{D2FB79B3-4E0A-4424-B9C6-33E917238D25}" srcOrd="6" destOrd="0" presId="urn:microsoft.com/office/officeart/2009/3/layout/StepUpProcess"/>
    <dgm:cxn modelId="{E93ADA55-B4E3-4554-A9A2-B68D37B4EB03}" type="presParOf" srcId="{D2FB79B3-4E0A-4424-B9C6-33E917238D25}" destId="{7B02E065-AA7E-422F-AC78-7537C48D4A48}" srcOrd="0" destOrd="0" presId="urn:microsoft.com/office/officeart/2009/3/layout/StepUpProcess"/>
    <dgm:cxn modelId="{73497A80-CADF-4BD8-BEFC-0A4925219083}" type="presParOf" srcId="{D2FB79B3-4E0A-4424-B9C6-33E917238D25}" destId="{60505E88-34C7-4F8E-93AE-FBB91C40882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946E4-351D-4AA0-9723-8CDB5302AD09}">
      <dsp:nvSpPr>
        <dsp:cNvPr id="0" name=""/>
        <dsp:cNvSpPr/>
      </dsp:nvSpPr>
      <dsp:spPr>
        <a:xfrm rot="5400000">
          <a:off x="458385" y="2173295"/>
          <a:ext cx="1373139" cy="228487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874EF-0546-48CC-B1BB-00CC380E280C}">
      <dsp:nvSpPr>
        <dsp:cNvPr id="0" name=""/>
        <dsp:cNvSpPr/>
      </dsp:nvSpPr>
      <dsp:spPr>
        <a:xfrm>
          <a:off x="229173" y="2855980"/>
          <a:ext cx="2062797" cy="1808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10.15</a:t>
          </a:r>
          <a:endParaRPr lang="ko-KR" altLang="en-US" sz="3200" kern="1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sp:txBody>
      <dsp:txXfrm>
        <a:off x="229173" y="2855980"/>
        <a:ext cx="2062797" cy="1808162"/>
      </dsp:txXfrm>
    </dsp:sp>
    <dsp:sp modelId="{953C07F9-A68D-41E8-9BD5-7BD5972CA64B}">
      <dsp:nvSpPr>
        <dsp:cNvPr id="0" name=""/>
        <dsp:cNvSpPr/>
      </dsp:nvSpPr>
      <dsp:spPr>
        <a:xfrm>
          <a:off x="1902764" y="2005080"/>
          <a:ext cx="389207" cy="38920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006E-A679-4BB0-8793-735868929B7A}">
      <dsp:nvSpPr>
        <dsp:cNvPr id="0" name=""/>
        <dsp:cNvSpPr/>
      </dsp:nvSpPr>
      <dsp:spPr>
        <a:xfrm rot="5400000">
          <a:off x="2983651" y="1548415"/>
          <a:ext cx="1373139" cy="228487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82CAA-8074-4A1C-9C97-FE777F12DF80}">
      <dsp:nvSpPr>
        <dsp:cNvPr id="0" name=""/>
        <dsp:cNvSpPr/>
      </dsp:nvSpPr>
      <dsp:spPr>
        <a:xfrm>
          <a:off x="2754440" y="2231101"/>
          <a:ext cx="2062797" cy="1808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11.15</a:t>
          </a:r>
          <a:endParaRPr lang="ko-KR" altLang="en-US" sz="3200" kern="1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sp:txBody>
      <dsp:txXfrm>
        <a:off x="2754440" y="2231101"/>
        <a:ext cx="2062797" cy="1808162"/>
      </dsp:txXfrm>
    </dsp:sp>
    <dsp:sp modelId="{CBC8EC73-7C18-4A72-9A98-7D1420417C72}">
      <dsp:nvSpPr>
        <dsp:cNvPr id="0" name=""/>
        <dsp:cNvSpPr/>
      </dsp:nvSpPr>
      <dsp:spPr>
        <a:xfrm>
          <a:off x="4428030" y="1380201"/>
          <a:ext cx="389207" cy="38920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45615-6A87-47F8-9ABA-10E0E4D31900}">
      <dsp:nvSpPr>
        <dsp:cNvPr id="0" name=""/>
        <dsp:cNvSpPr/>
      </dsp:nvSpPr>
      <dsp:spPr>
        <a:xfrm rot="5400000">
          <a:off x="5508918" y="923536"/>
          <a:ext cx="1373139" cy="228487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001F8-F5D5-41C4-97A3-E29CB7E8F1EA}">
      <dsp:nvSpPr>
        <dsp:cNvPr id="0" name=""/>
        <dsp:cNvSpPr/>
      </dsp:nvSpPr>
      <dsp:spPr>
        <a:xfrm>
          <a:off x="5279707" y="1606221"/>
          <a:ext cx="2062797" cy="1808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12.06</a:t>
          </a:r>
          <a:endParaRPr lang="ko-KR" altLang="en-US" sz="3200" kern="1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sp:txBody>
      <dsp:txXfrm>
        <a:off x="5279707" y="1606221"/>
        <a:ext cx="2062797" cy="1808162"/>
      </dsp:txXfrm>
    </dsp:sp>
    <dsp:sp modelId="{C13D7863-4DC2-41D4-BA23-82094E581D54}">
      <dsp:nvSpPr>
        <dsp:cNvPr id="0" name=""/>
        <dsp:cNvSpPr/>
      </dsp:nvSpPr>
      <dsp:spPr>
        <a:xfrm>
          <a:off x="6953297" y="755321"/>
          <a:ext cx="389207" cy="38920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2E065-AA7E-422F-AC78-7537C48D4A48}">
      <dsp:nvSpPr>
        <dsp:cNvPr id="0" name=""/>
        <dsp:cNvSpPr/>
      </dsp:nvSpPr>
      <dsp:spPr>
        <a:xfrm rot="5400000">
          <a:off x="8034184" y="298656"/>
          <a:ext cx="1373139" cy="228487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05E88-34C7-4F8E-93AE-FBB91C408820}">
      <dsp:nvSpPr>
        <dsp:cNvPr id="0" name=""/>
        <dsp:cNvSpPr/>
      </dsp:nvSpPr>
      <dsp:spPr>
        <a:xfrm>
          <a:off x="7804973" y="981341"/>
          <a:ext cx="2062797" cy="1808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rPr>
            <a:t>12.10</a:t>
          </a:r>
          <a:endParaRPr lang="ko-KR" altLang="en-US" sz="3200" kern="1200" dirty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endParaRPr>
        </a:p>
      </dsp:txBody>
      <dsp:txXfrm>
        <a:off x="7804973" y="981341"/>
        <a:ext cx="2062797" cy="180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3CC60-B47E-4A57-BBF3-1E159A42317C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5B37A-996C-44B3-A748-C003FEDAB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48DA-9041-4902-BA11-94F628843D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9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B1945-74A9-666A-DCCE-496AED9E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F9EE11-BF00-9A9F-BD4F-9425731F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D2D03-8C2C-3A10-C6A6-200297EE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04C36-8B34-4FD2-165D-0FE08FEC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7B83C-D801-B944-C8EB-03FA310B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6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B9A6-F163-B660-5D69-24F6BD79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E1A74-E0D3-E69D-5916-8D431459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79877-31A4-60C3-DE52-5CEF13B7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D6292-6547-5E4B-71E2-2FDDEF1C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65C66-E77D-37C0-FCD6-163EDF1C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1FD9B0-AEA3-24AB-A81E-CFE920778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AD20C-855D-9638-2467-27B10E2C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65720-F763-E540-73D9-8189B65C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1374C-1E1D-5DEF-EABD-BEDC493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AF8CB-8BA2-E5A2-6A33-9628055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D9C3-0E09-F09D-FEBC-1EFAD1AB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50110-F2B7-BF8E-76EE-E66D70C6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D9ADC-FDBA-4547-704E-10066B7C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4B420-EBC2-CB3C-897B-D63A6BDD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946D9-9D9B-46A3-F717-2B6AC00D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9D048-E829-BECA-EF8F-AE85DC44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0CEC7-D069-CC4A-113B-D958BBFB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FA833-920C-1C1E-778B-5334A776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EFBA5-2D87-1BB9-7D33-158B32C7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9BCCE-54F8-803C-79B9-583D5A4A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5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40A8B-FE4B-3278-CAF2-090053C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4E153-6AC3-6811-038E-ECD4C704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6D7E7-4826-6D16-372B-155BD259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84CD3-91E7-AB44-36EE-B6186847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2F3FF-B88B-4E94-F80B-5F42F92D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B523-638A-A1FB-17C1-69DDD7D8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4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4BBEF-6E1E-95E4-0E6E-183812B9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F8CF4-C1B9-0DAB-C9FF-6D4A13A8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7F477-C033-A3DB-614E-810E9275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FFD21-F167-4FD6-81AE-B1653E7A4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81B21-C81D-9EC8-E7A0-0088F57F4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A1C058-7967-E786-5206-50154A56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71FE4-786F-1455-4CE7-FC019044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7F82F-A750-7A07-37FD-0A7F269B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018B-2E78-47AA-FFCB-A8833704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650E10-3069-E47A-B2E0-1ADE4EA1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1B461E-D393-44CC-E16F-73BAEDE2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91373-CAAA-5EF6-4DF8-2C01BAAF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63851B-7265-8785-1CB7-C8B9485A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1DB0D9-6594-5CC3-5BF9-8289EDA9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61DC3-71A7-0EB8-76A0-21B4835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5ABB-9A9F-FB5F-E166-CD0C5AFF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193D-B772-F6EC-E505-9CA0F748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6FBC4-3DC4-3451-0E04-030554AAD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F0993-B44D-BA74-05A8-CEFCC1BF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9C2E0-F1AF-32A3-A0CA-B992A386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A90C2-BFA8-19AF-BA9D-347AA93E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8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FA71E-7ECC-6B0E-FA1A-5521A18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B300D4-2D13-251A-8A7B-2BA025F90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0E3A2-5E37-4C84-94D1-C843695D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3D465-C299-1711-3D8C-1FCB4A34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9987F-3033-CDA4-1EBE-CFB159E8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75FD0-5083-AD8E-F8D6-0498A5DD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BF57D7-AB7D-991E-7037-EBF6703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97199-7202-2D6F-EB10-C945211D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91A95-ED7B-1DA1-692A-57DDAE0E8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9257-B129-4C53-BAD1-C6BE5516C90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5E32C-507D-D878-285F-7F9D6CF77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56970-079D-D999-B5D1-9145BEA66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A3F1-9C66-47CE-A125-46277ABA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9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5D5E7F-1019-0A46-E071-EC2408569ADC}"/>
              </a:ext>
            </a:extLst>
          </p:cNvPr>
          <p:cNvSpPr/>
          <p:nvPr/>
        </p:nvSpPr>
        <p:spPr>
          <a:xfrm>
            <a:off x="446483" y="430410"/>
            <a:ext cx="11299033" cy="599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7FFA91-AD17-CD18-366B-57FA4FF91C4E}"/>
              </a:ext>
            </a:extLst>
          </p:cNvPr>
          <p:cNvCxnSpPr>
            <a:cxnSpLocks/>
          </p:cNvCxnSpPr>
          <p:nvPr/>
        </p:nvCxnSpPr>
        <p:spPr>
          <a:xfrm>
            <a:off x="934641" y="3907635"/>
            <a:ext cx="10322719" cy="0"/>
          </a:xfrm>
          <a:prstGeom prst="line">
            <a:avLst/>
          </a:prstGeom>
          <a:ln w="19050">
            <a:solidFill>
              <a:srgbClr val="919C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7E5B32-3BF6-9E80-167F-79A74E7CABAB}"/>
              </a:ext>
            </a:extLst>
          </p:cNvPr>
          <p:cNvGrpSpPr/>
          <p:nvPr/>
        </p:nvGrpSpPr>
        <p:grpSpPr>
          <a:xfrm>
            <a:off x="812006" y="1445444"/>
            <a:ext cx="10444163" cy="4105690"/>
            <a:chOff x="812006" y="1393031"/>
            <a:chExt cx="10444163" cy="4105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205E71-72D5-C2B8-FD32-9E6E562ADFB4}"/>
                </a:ext>
              </a:extLst>
            </p:cNvPr>
            <p:cNvSpPr txBox="1"/>
            <p:nvPr/>
          </p:nvSpPr>
          <p:spPr>
            <a:xfrm>
              <a:off x="812006" y="1393031"/>
              <a:ext cx="1044416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프로그래밍</a:t>
              </a:r>
              <a:r>
                <a:rPr lang="en-US" altLang="ko-KR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 </a:t>
              </a:r>
              <a:r>
                <a:rPr lang="ko-KR" altLang="en-US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및</a:t>
              </a:r>
              <a:r>
                <a:rPr lang="en-US" altLang="ko-KR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 </a:t>
              </a:r>
              <a:r>
                <a:rPr lang="ko-KR" altLang="en-US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실습</a:t>
              </a:r>
              <a:r>
                <a:rPr lang="en-US" altLang="ko-KR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</a:p>
            <a:p>
              <a:r>
                <a:rPr lang="ko-KR" altLang="en-US" sz="6600" dirty="0">
                  <a:solidFill>
                    <a:srgbClr val="5B698B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프로젝트 제안서</a:t>
              </a:r>
              <a:endParaRPr lang="en-US" altLang="ko-KR" sz="6600" dirty="0">
                <a:solidFill>
                  <a:srgbClr val="5B698B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25386B-6271-B7E0-E939-08280003B2DF}"/>
                </a:ext>
              </a:extLst>
            </p:cNvPr>
            <p:cNvSpPr txBox="1"/>
            <p:nvPr/>
          </p:nvSpPr>
          <p:spPr>
            <a:xfrm>
              <a:off x="812006" y="4298392"/>
              <a:ext cx="103941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919CB7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AI </a:t>
              </a:r>
              <a:r>
                <a:rPr lang="ko-KR" altLang="en-US" sz="2400" dirty="0">
                  <a:solidFill>
                    <a:srgbClr val="919CB7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융합학부</a:t>
              </a:r>
              <a:endParaRPr lang="en-US" altLang="ko-KR" sz="2400" dirty="0">
                <a:solidFill>
                  <a:srgbClr val="919CB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r>
                <a:rPr lang="en-US" altLang="ko-KR" sz="2400" dirty="0">
                  <a:solidFill>
                    <a:srgbClr val="919CB7"/>
                  </a:solidFill>
                  <a:effectLst/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20243287 </a:t>
              </a:r>
              <a:r>
                <a:rPr lang="ko-KR" altLang="en-US" sz="2400" dirty="0" err="1">
                  <a:solidFill>
                    <a:srgbClr val="919CB7"/>
                  </a:solidFill>
                  <a:effectLst/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우재연</a:t>
              </a:r>
              <a:r>
                <a:rPr lang="ko-KR" altLang="en-US" sz="2400" dirty="0">
                  <a:solidFill>
                    <a:srgbClr val="919CB7"/>
                  </a:solidFill>
                  <a:effectLst/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</a:t>
              </a:r>
              <a:r>
                <a:rPr lang="en-US" altLang="ko-KR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20241978 </a:t>
              </a:r>
              <a:r>
                <a:rPr lang="ko-KR" altLang="en-US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임수빈 </a:t>
              </a:r>
              <a:endParaRPr lang="en-US" altLang="ko-KR" sz="2400" dirty="0">
                <a:solidFill>
                  <a:srgbClr val="919CB7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r>
                <a:rPr lang="en-US" altLang="ko-KR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20241980 </a:t>
              </a:r>
              <a:r>
                <a:rPr lang="ko-KR" altLang="en-US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정기용 </a:t>
              </a:r>
              <a:r>
                <a:rPr lang="en-US" altLang="ko-KR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20231783 </a:t>
              </a:r>
              <a:r>
                <a:rPr lang="ko-KR" altLang="en-US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정세은 </a:t>
              </a:r>
              <a:r>
                <a:rPr lang="en-US" altLang="ko-KR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20241982 </a:t>
              </a:r>
              <a:r>
                <a:rPr lang="ko-KR" altLang="en-US" sz="2400" dirty="0">
                  <a:solidFill>
                    <a:srgbClr val="919CB7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정인성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35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BD3569-EBF8-5F54-FBD1-051304BDA1E2}"/>
              </a:ext>
            </a:extLst>
          </p:cNvPr>
          <p:cNvSpPr/>
          <p:nvPr/>
        </p:nvSpPr>
        <p:spPr>
          <a:xfrm>
            <a:off x="2724911" y="396524"/>
            <a:ext cx="2743200" cy="92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회원가입</a:t>
            </a:r>
            <a:endParaRPr lang="en-US" altLang="ko-KR" sz="16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91170F-FFD3-23F5-E7CD-E9F80A1F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18614" r="24186" b="43513"/>
          <a:stretch/>
        </p:blipFill>
        <p:spPr>
          <a:xfrm>
            <a:off x="1503860" y="408871"/>
            <a:ext cx="1001081" cy="781698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C72604C6-40B6-2809-3CE0-5EA120D9B1E1}"/>
              </a:ext>
            </a:extLst>
          </p:cNvPr>
          <p:cNvGrpSpPr/>
          <p:nvPr/>
        </p:nvGrpSpPr>
        <p:grpSpPr>
          <a:xfrm>
            <a:off x="2006966" y="1622103"/>
            <a:ext cx="8178067" cy="3454749"/>
            <a:chOff x="2161396" y="1628453"/>
            <a:chExt cx="8178067" cy="345474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72CF64D-3F82-AAD4-74D1-D779443C50D2}"/>
                </a:ext>
              </a:extLst>
            </p:cNvPr>
            <p:cNvGrpSpPr/>
            <p:nvPr/>
          </p:nvGrpSpPr>
          <p:grpSpPr>
            <a:xfrm>
              <a:off x="2161396" y="2314400"/>
              <a:ext cx="3692174" cy="2768802"/>
              <a:chOff x="2162055" y="2454287"/>
              <a:chExt cx="3692174" cy="2768802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0B401BC8-9D77-478F-9A77-A461E8029ADA}"/>
                  </a:ext>
                </a:extLst>
              </p:cNvPr>
              <p:cNvSpPr/>
              <p:nvPr/>
            </p:nvSpPr>
            <p:spPr>
              <a:xfrm>
                <a:off x="2162056" y="2454287"/>
                <a:ext cx="2430042" cy="3877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bg1">
                        <a:lumMod val="65000"/>
                      </a:schemeClr>
                    </a:solidFill>
                    <a:latin typeface="Pretendard ExtraLight" panose="02000303000000020004" pitchFamily="50" charset="-127"/>
                    <a:ea typeface="Pretendard ExtraLight" panose="02000303000000020004" pitchFamily="50" charset="-127"/>
                    <a:cs typeface="Pretendard ExtraLight" panose="02000303000000020004" pitchFamily="50" charset="-127"/>
                  </a:rPr>
                  <a:t>아이디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791B1C-119D-64CC-5581-97DDE70E93D8}"/>
                  </a:ext>
                </a:extLst>
              </p:cNvPr>
              <p:cNvSpPr/>
              <p:nvPr/>
            </p:nvSpPr>
            <p:spPr>
              <a:xfrm>
                <a:off x="4679877" y="2454287"/>
                <a:ext cx="1174352" cy="387706"/>
              </a:xfrm>
              <a:prstGeom prst="roundRect">
                <a:avLst/>
              </a:prstGeom>
              <a:solidFill>
                <a:srgbClr val="FEE99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중복 확인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49015B6-BB0B-4EE5-2876-966BBFC52425}"/>
                  </a:ext>
                </a:extLst>
              </p:cNvPr>
              <p:cNvSpPr/>
              <p:nvPr/>
            </p:nvSpPr>
            <p:spPr>
              <a:xfrm>
                <a:off x="2162056" y="3049561"/>
                <a:ext cx="3692173" cy="3877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bg1">
                        <a:lumMod val="65000"/>
                      </a:schemeClr>
                    </a:solidFill>
                    <a:latin typeface="Pretendard ExtraLight" panose="02000303000000020004" pitchFamily="50" charset="-127"/>
                    <a:ea typeface="Pretendard ExtraLight" panose="02000303000000020004" pitchFamily="50" charset="-127"/>
                    <a:cs typeface="Pretendard ExtraLight" panose="02000303000000020004" pitchFamily="50" charset="-127"/>
                  </a:rPr>
                  <a:t>비밀번호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EE6C6E0E-B0EC-9110-51A5-04BC65B12327}"/>
                  </a:ext>
                </a:extLst>
              </p:cNvPr>
              <p:cNvSpPr/>
              <p:nvPr/>
            </p:nvSpPr>
            <p:spPr>
              <a:xfrm>
                <a:off x="2162056" y="3644835"/>
                <a:ext cx="3692173" cy="3877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bg1">
                        <a:lumMod val="65000"/>
                      </a:schemeClr>
                    </a:solidFill>
                    <a:latin typeface="Pretendard ExtraLight" panose="02000303000000020004" pitchFamily="50" charset="-127"/>
                    <a:ea typeface="Pretendard ExtraLight" panose="02000303000000020004" pitchFamily="50" charset="-127"/>
                    <a:cs typeface="Pretendard ExtraLight" panose="02000303000000020004" pitchFamily="50" charset="-127"/>
                  </a:rPr>
                  <a:t>이름</a:t>
                </a: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BDAA284-33C2-319B-BD3E-3D8A2BC4F6AC}"/>
                  </a:ext>
                </a:extLst>
              </p:cNvPr>
              <p:cNvSpPr/>
              <p:nvPr/>
            </p:nvSpPr>
            <p:spPr>
              <a:xfrm>
                <a:off x="2162056" y="4240109"/>
                <a:ext cx="3692173" cy="3877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bg1">
                        <a:lumMod val="65000"/>
                      </a:schemeClr>
                    </a:solidFill>
                    <a:latin typeface="Pretendard ExtraLight" panose="02000303000000020004" pitchFamily="50" charset="-127"/>
                    <a:ea typeface="Pretendard ExtraLight" panose="02000303000000020004" pitchFamily="50" charset="-127"/>
                    <a:cs typeface="Pretendard ExtraLight" panose="02000303000000020004" pitchFamily="50" charset="-127"/>
                  </a:rPr>
                  <a:t>생년월일</a:t>
                </a: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9FD89BB2-9D35-A833-1A4A-36907EBEBD16}"/>
                  </a:ext>
                </a:extLst>
              </p:cNvPr>
              <p:cNvSpPr/>
              <p:nvPr/>
            </p:nvSpPr>
            <p:spPr>
              <a:xfrm>
                <a:off x="2162055" y="4835383"/>
                <a:ext cx="1773221" cy="3877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Pretendard ExtraLight" panose="02000303000000020004" pitchFamily="50" charset="-127"/>
                    <a:ea typeface="Pretendard ExtraLight" panose="02000303000000020004" pitchFamily="50" charset="-127"/>
                    <a:cs typeface="Pretendard ExtraLight" panose="02000303000000020004" pitchFamily="50" charset="-127"/>
                  </a:rPr>
                  <a:t>남자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D78BD526-3E30-1656-FB82-43BB6F3480A2}"/>
                  </a:ext>
                </a:extLst>
              </p:cNvPr>
              <p:cNvSpPr/>
              <p:nvPr/>
            </p:nvSpPr>
            <p:spPr>
              <a:xfrm>
                <a:off x="4081008" y="4835383"/>
                <a:ext cx="1773221" cy="38770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Pretendard ExtraLight" panose="02000303000000020004" pitchFamily="50" charset="-127"/>
                    <a:ea typeface="Pretendard ExtraLight" panose="02000303000000020004" pitchFamily="50" charset="-127"/>
                    <a:cs typeface="Pretendard ExtraLight" panose="02000303000000020004" pitchFamily="50" charset="-127"/>
                  </a:rPr>
                  <a:t>여자</a:t>
                </a: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5F71987-94E7-994E-2053-F69A22F844C9}"/>
                </a:ext>
              </a:extLst>
            </p:cNvPr>
            <p:cNvSpPr/>
            <p:nvPr/>
          </p:nvSpPr>
          <p:spPr>
            <a:xfrm>
              <a:off x="2161396" y="1628453"/>
              <a:ext cx="864924" cy="4316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ko-KR" altLang="en-US" sz="2400" dirty="0">
                  <a:solidFill>
                    <a:schemeClr val="bg1">
                      <a:lumMod val="75000"/>
                    </a:schemeClr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멘토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2C48D67-88A5-9ED7-8DCC-E46B4504E858}"/>
                </a:ext>
              </a:extLst>
            </p:cNvPr>
            <p:cNvSpPr/>
            <p:nvPr/>
          </p:nvSpPr>
          <p:spPr>
            <a:xfrm>
              <a:off x="2721482" y="1630877"/>
              <a:ext cx="2833352" cy="4316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멘티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DFEE117-35B2-A20C-3C88-14EA3F6C8B12}"/>
                </a:ext>
              </a:extLst>
            </p:cNvPr>
            <p:cNvCxnSpPr/>
            <p:nvPr/>
          </p:nvCxnSpPr>
          <p:spPr>
            <a:xfrm>
              <a:off x="2804160" y="2049237"/>
              <a:ext cx="55259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9943FF4-240D-5FE6-4C24-80E52CA8E8F3}"/>
                </a:ext>
              </a:extLst>
            </p:cNvPr>
            <p:cNvGrpSpPr/>
            <p:nvPr/>
          </p:nvGrpSpPr>
          <p:grpSpPr>
            <a:xfrm>
              <a:off x="6388573" y="2314401"/>
              <a:ext cx="3950890" cy="1628884"/>
              <a:chOff x="6445723" y="2079516"/>
              <a:chExt cx="3950890" cy="162888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BB02F18-858F-B21C-224E-8AB69D8731E0}"/>
                  </a:ext>
                </a:extLst>
              </p:cNvPr>
              <p:cNvSpPr/>
              <p:nvPr/>
            </p:nvSpPr>
            <p:spPr>
              <a:xfrm>
                <a:off x="6445723" y="2079516"/>
                <a:ext cx="3950890" cy="387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r>
                  <a:rPr lang="ko-KR" altLang="en-US" sz="22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학적 확인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CABFEC0-8490-A9A8-3446-1C6D861DA567}"/>
                  </a:ext>
                </a:extLst>
              </p:cNvPr>
              <p:cNvSpPr/>
              <p:nvPr/>
            </p:nvSpPr>
            <p:spPr>
              <a:xfrm>
                <a:off x="6445723" y="2511186"/>
                <a:ext cx="3746027" cy="587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>
                  <a:lnSpc>
                    <a:spcPct val="125000"/>
                  </a:lnSpc>
                </a:pPr>
                <a:r>
                  <a:rPr lang="ko-KR" altLang="en-US" sz="16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학적 정보를 인증할 수 있는 파일을 올려주세요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!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6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Ex)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학생증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,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유세인트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 화면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1701CC55-BCDB-C839-33E5-FFAD14F828BC}"/>
                  </a:ext>
                </a:extLst>
              </p:cNvPr>
              <p:cNvSpPr/>
              <p:nvPr/>
            </p:nvSpPr>
            <p:spPr>
              <a:xfrm>
                <a:off x="7572574" y="3320694"/>
                <a:ext cx="1492324" cy="387706"/>
              </a:xfrm>
              <a:prstGeom prst="roundRect">
                <a:avLst/>
              </a:prstGeom>
              <a:solidFill>
                <a:srgbClr val="FEE99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파일 올리기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37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398FC-E593-7BF6-A2B3-31D7229F1C5B}"/>
              </a:ext>
            </a:extLst>
          </p:cNvPr>
          <p:cNvSpPr/>
          <p:nvPr/>
        </p:nvSpPr>
        <p:spPr>
          <a:xfrm>
            <a:off x="-245942" y="-12878"/>
            <a:ext cx="12606108" cy="1947051"/>
          </a:xfrm>
          <a:prstGeom prst="rect">
            <a:avLst/>
          </a:prstGeom>
          <a:solidFill>
            <a:srgbClr val="FEE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DC5F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18BE35-5FF7-A08A-323F-76DF446B55E3}"/>
              </a:ext>
            </a:extLst>
          </p:cNvPr>
          <p:cNvGrpSpPr/>
          <p:nvPr/>
        </p:nvGrpSpPr>
        <p:grpSpPr>
          <a:xfrm>
            <a:off x="1777644" y="2796755"/>
            <a:ext cx="8602770" cy="5571090"/>
            <a:chOff x="1777644" y="2049730"/>
            <a:chExt cx="8602770" cy="5571090"/>
          </a:xfrm>
        </p:grpSpPr>
        <p:pic>
          <p:nvPicPr>
            <p:cNvPr id="1026" name="Picture 2" descr="농구 - 위키백과, 우리 모두의 백과사전">
              <a:extLst>
                <a:ext uri="{FF2B5EF4-FFF2-40B4-BE49-F238E27FC236}">
                  <a16:creationId xmlns:a16="http://schemas.microsoft.com/office/drawing/2014/main" id="{00E48FC9-C922-D9D9-94E9-E1A910A19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173" y="2068219"/>
              <a:ext cx="2046251" cy="273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1EF0F6-89D8-981F-72FC-D2D1984F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145" t="1" r="9727" b="1577"/>
            <a:stretch/>
          </p:blipFill>
          <p:spPr>
            <a:xfrm>
              <a:off x="3917676" y="2068218"/>
              <a:ext cx="2175904" cy="273462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0ED9C54-C29B-E71E-2099-F9FD8F6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8423" y="2068218"/>
              <a:ext cx="2128906" cy="27346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4F542C-C599-7016-24FE-7914BDFD1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180" y="2210484"/>
              <a:ext cx="302070" cy="30207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754B9E-5CDF-C149-7B65-4F5E17126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564" y="2210484"/>
              <a:ext cx="302070" cy="30207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ACB4FD7-7C9F-7011-7E53-435A1A5F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7644" y="4854311"/>
              <a:ext cx="2095189" cy="26673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B2A6639-57AE-277D-EBEA-152BC93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168" y="2210484"/>
              <a:ext cx="302070" cy="30207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5EA4161-D817-BE6B-CC23-77D8BD573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590" y="4854311"/>
              <a:ext cx="2174989" cy="276650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093BBB9-FB7B-8FD0-6116-808B70ECA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76" y="5051875"/>
              <a:ext cx="302070" cy="30207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999D710-6327-B7DD-601C-D4FF677EA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180" y="5051875"/>
              <a:ext cx="302070" cy="3020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887E775-9FCE-2DA5-4776-B5399A51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38423" y="4854311"/>
              <a:ext cx="2128906" cy="273405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311AAD3-AA41-EEBB-6E32-A712459DA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564" y="5051875"/>
              <a:ext cx="302070" cy="30207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EF643D9-3BE8-D230-8978-48CA0E518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7644" y="2049730"/>
              <a:ext cx="2095189" cy="275310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F0C267C-3996-A7CE-B02C-D77DCC5AD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12174" y="4854311"/>
              <a:ext cx="2068240" cy="25911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5E54F02-55D6-923C-1B30-BFF1CDF72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168" y="5051875"/>
              <a:ext cx="302070" cy="302070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FEB7B7F-AF58-1D99-D52A-5A83179E33E1}"/>
                </a:ext>
              </a:extLst>
            </p:cNvPr>
            <p:cNvGrpSpPr/>
            <p:nvPr/>
          </p:nvGrpSpPr>
          <p:grpSpPr>
            <a:xfrm>
              <a:off x="1833576" y="2210484"/>
              <a:ext cx="302070" cy="302070"/>
              <a:chOff x="1920460" y="2742756"/>
              <a:chExt cx="302070" cy="30207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E351686-7EF3-C4EC-97EB-2C0A826D033E}"/>
                  </a:ext>
                </a:extLst>
              </p:cNvPr>
              <p:cNvSpPr/>
              <p:nvPr/>
            </p:nvSpPr>
            <p:spPr>
              <a:xfrm>
                <a:off x="1955416" y="2757446"/>
                <a:ext cx="232159" cy="1937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각 삼각형 15">
                <a:extLst>
                  <a:ext uri="{FF2B5EF4-FFF2-40B4-BE49-F238E27FC236}">
                    <a16:creationId xmlns:a16="http://schemas.microsoft.com/office/drawing/2014/main" id="{570CD7E0-1D33-27FB-2DFD-2FC74612BC84}"/>
                  </a:ext>
                </a:extLst>
              </p:cNvPr>
              <p:cNvSpPr/>
              <p:nvPr/>
            </p:nvSpPr>
            <p:spPr>
              <a:xfrm rot="10800000">
                <a:off x="2092325" y="2949575"/>
                <a:ext cx="95250" cy="9525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각 삼각형 16">
                <a:extLst>
                  <a:ext uri="{FF2B5EF4-FFF2-40B4-BE49-F238E27FC236}">
                    <a16:creationId xmlns:a16="http://schemas.microsoft.com/office/drawing/2014/main" id="{6921FB78-2452-9A90-FDA4-43CA53A70C31}"/>
                  </a:ext>
                </a:extLst>
              </p:cNvPr>
              <p:cNvSpPr/>
              <p:nvPr/>
            </p:nvSpPr>
            <p:spPr>
              <a:xfrm rot="10800000" flipH="1">
                <a:off x="1955416" y="2949575"/>
                <a:ext cx="95250" cy="95250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C3EC599-4E90-FAFC-238E-984C69BFA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460" y="2742756"/>
                <a:ext cx="302070" cy="302070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737A9-2447-1A0A-A6A4-4F67FD08D7FF}"/>
              </a:ext>
            </a:extLst>
          </p:cNvPr>
          <p:cNvSpPr/>
          <p:nvPr/>
        </p:nvSpPr>
        <p:spPr>
          <a:xfrm>
            <a:off x="-338732" y="173710"/>
            <a:ext cx="3565547" cy="76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86CE9F-C59B-705D-917E-89704550B84B}"/>
              </a:ext>
            </a:extLst>
          </p:cNvPr>
          <p:cNvGrpSpPr/>
          <p:nvPr/>
        </p:nvGrpSpPr>
        <p:grpSpPr>
          <a:xfrm>
            <a:off x="3680230" y="1634942"/>
            <a:ext cx="4746696" cy="1490132"/>
            <a:chOff x="4810597" y="1616146"/>
            <a:chExt cx="4746696" cy="149013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25B4B07-6235-27A9-40F9-8FF1EEE10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457"/>
            <a:stretch/>
          </p:blipFill>
          <p:spPr>
            <a:xfrm>
              <a:off x="4810597" y="1616146"/>
              <a:ext cx="887267" cy="1490132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6F82566-C1FF-F385-4797-EBA646276EA4}"/>
                </a:ext>
              </a:extLst>
            </p:cNvPr>
            <p:cNvGrpSpPr/>
            <p:nvPr/>
          </p:nvGrpSpPr>
          <p:grpSpPr>
            <a:xfrm>
              <a:off x="4935377" y="1616146"/>
              <a:ext cx="4621916" cy="1490132"/>
              <a:chOff x="4935377" y="1616146"/>
              <a:chExt cx="4621916" cy="149013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3B91168-4E05-657A-4149-3D3C05681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/>
            </p:blipFill>
            <p:spPr>
              <a:xfrm>
                <a:off x="8267329" y="1616146"/>
                <a:ext cx="1289964" cy="149013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CFD84972-3154-65E4-0DFE-B2F79187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 r="27676"/>
              <a:stretch/>
            </p:blipFill>
            <p:spPr>
              <a:xfrm>
                <a:off x="5549492" y="1616146"/>
                <a:ext cx="2899675" cy="149013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DC1046-D6E3-1990-BF55-6C2B12CF7C6E}"/>
                  </a:ext>
                </a:extLst>
              </p:cNvPr>
              <p:cNvSpPr txBox="1"/>
              <p:nvPr/>
            </p:nvSpPr>
            <p:spPr>
              <a:xfrm>
                <a:off x="4935377" y="2213415"/>
                <a:ext cx="1202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#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운동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2EAD55-7FDD-9B88-AB27-17E50063D213}"/>
              </a:ext>
            </a:extLst>
          </p:cNvPr>
          <p:cNvSpPr/>
          <p:nvPr/>
        </p:nvSpPr>
        <p:spPr>
          <a:xfrm>
            <a:off x="1707766" y="480555"/>
            <a:ext cx="2743200" cy="92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게시판</a:t>
            </a:r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>
              <a:lnSpc>
                <a:spcPct val="40000"/>
              </a:lnSpc>
            </a:pPr>
            <a:endParaRPr lang="en-US" altLang="ko-KR" sz="8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사람들과 취미를 공유해보세요</a:t>
            </a:r>
            <a:r>
              <a:rPr lang="en-US" altLang="ko-KR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1B582-3F8B-F5EA-BED7-1DBC4E24AA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18614" r="24186" b="43513"/>
          <a:stretch/>
        </p:blipFill>
        <p:spPr>
          <a:xfrm>
            <a:off x="9702045" y="411117"/>
            <a:ext cx="1356737" cy="10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9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88745D-0F21-C0D2-9389-5D21221C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24843"/>
              </p:ext>
            </p:extLst>
          </p:nvPr>
        </p:nvGraphicFramePr>
        <p:xfrm>
          <a:off x="5015582" y="4393670"/>
          <a:ext cx="5777747" cy="2316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437">
                  <a:extLst>
                    <a:ext uri="{9D8B030D-6E8A-4147-A177-3AD203B41FA5}">
                      <a16:colId xmlns:a16="http://schemas.microsoft.com/office/drawing/2014/main" val="2659909280"/>
                    </a:ext>
                  </a:extLst>
                </a:gridCol>
                <a:gridCol w="2892151">
                  <a:extLst>
                    <a:ext uri="{9D8B030D-6E8A-4147-A177-3AD203B41FA5}">
                      <a16:colId xmlns:a16="http://schemas.microsoft.com/office/drawing/2014/main" val="3457445616"/>
                    </a:ext>
                  </a:extLst>
                </a:gridCol>
                <a:gridCol w="1995159">
                  <a:extLst>
                    <a:ext uri="{9D8B030D-6E8A-4147-A177-3AD203B41FA5}">
                      <a16:colId xmlns:a16="http://schemas.microsoft.com/office/drawing/2014/main" val="113110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댓글 </a:t>
                      </a:r>
                      <a:r>
                        <a:rPr lang="en-US" altLang="ko-KR" sz="2000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4</a:t>
                      </a:r>
                      <a:endParaRPr lang="ko-KR" altLang="en-US" sz="2000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3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정기용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우와</a:t>
                      </a:r>
                      <a:r>
                        <a:rPr lang="en-US" altLang="ko-KR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! </a:t>
                      </a:r>
                      <a:r>
                        <a:rPr lang="ko-KR" altLang="en-US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저도 배워보고 싶어요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2024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년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17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19:04</a:t>
                      </a:r>
                      <a:endParaRPr lang="ko-KR" altLang="en-US" sz="14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저랑 배드민턴 같이 해봐요</a:t>
                      </a:r>
                      <a:r>
                        <a:rPr lang="en-US" altLang="ko-KR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~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2024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년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29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09:12</a:t>
                      </a:r>
                      <a:endParaRPr lang="ko-KR" altLang="en-US" sz="14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8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임수빈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함께 </a:t>
                      </a:r>
                      <a:r>
                        <a:rPr lang="ko-KR" altLang="en-US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즐겨요</a:t>
                      </a:r>
                      <a:r>
                        <a:rPr lang="en-US" altLang="ko-KR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~~^^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2024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년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12:45</a:t>
                      </a:r>
                      <a:endParaRPr lang="ko-KR" altLang="en-US" sz="14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0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우재연</a:t>
                      </a:r>
                      <a:endParaRPr lang="ko-KR" altLang="en-US" dirty="0"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라켓 </a:t>
                      </a:r>
                      <a:r>
                        <a:rPr lang="ko-KR" altLang="en-US" dirty="0" err="1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정보좀요</a:t>
                      </a:r>
                      <a:endParaRPr lang="ko-KR" altLang="en-US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2024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년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8</a:t>
                      </a:r>
                      <a:r>
                        <a:rPr lang="ko-KR" altLang="en-US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일 </a:t>
                      </a:r>
                      <a:r>
                        <a:rPr lang="en-US" altLang="ko-KR" sz="1400" dirty="0"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13:56</a:t>
                      </a:r>
                      <a:endParaRPr lang="ko-KR" altLang="en-US" sz="14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12729"/>
                  </a:ext>
                </a:extLst>
              </a:tr>
              <a:tr h="43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 Medium" panose="02000603000000020004" pitchFamily="50" charset="-127"/>
                          <a:ea typeface="Pretendard Medium" panose="02000603000000020004" pitchFamily="50" charset="-127"/>
                          <a:cs typeface="Pretendard Medium" panose="02000603000000020004" pitchFamily="50" charset="-127"/>
                        </a:rPr>
                        <a:t>정세은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댓글을 입력하세요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!           </a:t>
                      </a:r>
                      <a:endParaRPr lang="ko-KR" altLang="en-US" sz="18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557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911D21-4965-2A96-673B-F31A61DB3064}"/>
              </a:ext>
            </a:extLst>
          </p:cNvPr>
          <p:cNvSpPr/>
          <p:nvPr/>
        </p:nvSpPr>
        <p:spPr>
          <a:xfrm>
            <a:off x="-245942" y="-12878"/>
            <a:ext cx="12606108" cy="1947051"/>
          </a:xfrm>
          <a:prstGeom prst="rect">
            <a:avLst/>
          </a:prstGeom>
          <a:solidFill>
            <a:srgbClr val="FEE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DC5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737A9-2447-1A0A-A6A4-4F67FD08D7FF}"/>
              </a:ext>
            </a:extLst>
          </p:cNvPr>
          <p:cNvSpPr/>
          <p:nvPr/>
        </p:nvSpPr>
        <p:spPr>
          <a:xfrm>
            <a:off x="-338732" y="173710"/>
            <a:ext cx="3565547" cy="76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2EAD55-7FDD-9B88-AB27-17E50063D213}"/>
              </a:ext>
            </a:extLst>
          </p:cNvPr>
          <p:cNvSpPr/>
          <p:nvPr/>
        </p:nvSpPr>
        <p:spPr>
          <a:xfrm>
            <a:off x="1707766" y="480555"/>
            <a:ext cx="2743200" cy="92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게시판</a:t>
            </a:r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>
              <a:lnSpc>
                <a:spcPct val="40000"/>
              </a:lnSpc>
            </a:pPr>
            <a:endParaRPr lang="en-US" altLang="ko-KR" sz="8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사람들과 취미를 공유해보세요</a:t>
            </a:r>
            <a:r>
              <a:rPr lang="en-US" altLang="ko-KR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EB7E9C-4CA8-01AE-2844-E8942A0B0E78}"/>
              </a:ext>
            </a:extLst>
          </p:cNvPr>
          <p:cNvSpPr/>
          <p:nvPr/>
        </p:nvSpPr>
        <p:spPr>
          <a:xfrm>
            <a:off x="4980642" y="2048469"/>
            <a:ext cx="6013094" cy="369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신나는 배드민턴</a:t>
            </a:r>
            <a:r>
              <a:rPr lang="en-US" altLang="ko-KR" sz="24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!!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오늘은 배드민턴을 해봤어요</a:t>
            </a:r>
            <a:r>
              <a:rPr lang="en-US" altLang="ko-KR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~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상대팀이 너무 잘해서 힘들었지만</a:t>
            </a:r>
            <a:endParaRPr lang="en-US" altLang="ko-KR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그래도 너무 재밌었어요</a:t>
            </a:r>
            <a:r>
              <a:rPr lang="en-US" altLang="ko-KR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!</a:t>
            </a:r>
          </a:p>
          <a:p>
            <a:pPr>
              <a:lnSpc>
                <a:spcPct val="125000"/>
              </a:lnSpc>
            </a:pPr>
            <a:r>
              <a:rPr lang="ko-KR" altLang="en-US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여러분도 같이 배드민턴 하는 게 어때요</a:t>
            </a:r>
            <a:r>
              <a:rPr lang="en-US" altLang="ko-KR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~?</a:t>
            </a:r>
            <a:r>
              <a:rPr lang="ko-KR" altLang="en-US" dirty="0" err="1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ㅎㅎ</a:t>
            </a:r>
            <a:endParaRPr lang="en-US" altLang="ko-KR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endParaRPr lang="ko-KR" altLang="en-US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70277-AE86-6068-392C-134C0FB8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72" y="5927198"/>
            <a:ext cx="302070" cy="3020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38807A-6B16-E547-00CE-4B8432523AE2}"/>
              </a:ext>
            </a:extLst>
          </p:cNvPr>
          <p:cNvSpPr/>
          <p:nvPr/>
        </p:nvSpPr>
        <p:spPr>
          <a:xfrm>
            <a:off x="3941884" y="5912826"/>
            <a:ext cx="595855" cy="330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102</a:t>
            </a:r>
            <a:endParaRPr lang="ko-KR" altLang="en-US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62C04B-C9FA-BB3D-2168-A9902C62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010" y="2086297"/>
            <a:ext cx="2753789" cy="361851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B23361B-306E-B5D3-2B23-0F57D1DBD995}"/>
              </a:ext>
            </a:extLst>
          </p:cNvPr>
          <p:cNvGrpSpPr/>
          <p:nvPr/>
        </p:nvGrpSpPr>
        <p:grpSpPr>
          <a:xfrm>
            <a:off x="3820972" y="5912826"/>
            <a:ext cx="302070" cy="302070"/>
            <a:chOff x="1920460" y="2742756"/>
            <a:chExt cx="302070" cy="3020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B1D4C7-68B0-E308-CF09-AB4D23AC9F8F}"/>
                </a:ext>
              </a:extLst>
            </p:cNvPr>
            <p:cNvSpPr/>
            <p:nvPr/>
          </p:nvSpPr>
          <p:spPr>
            <a:xfrm>
              <a:off x="1955416" y="2757446"/>
              <a:ext cx="232159" cy="1937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95D1DB9D-458B-FF92-579D-35F497FC6BF9}"/>
                </a:ext>
              </a:extLst>
            </p:cNvPr>
            <p:cNvSpPr/>
            <p:nvPr/>
          </p:nvSpPr>
          <p:spPr>
            <a:xfrm rot="10800000">
              <a:off x="2092325" y="2949575"/>
              <a:ext cx="95250" cy="9525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2C0D6D86-8A4F-B502-28AD-30DCE6EF4102}"/>
                </a:ext>
              </a:extLst>
            </p:cNvPr>
            <p:cNvSpPr/>
            <p:nvPr/>
          </p:nvSpPr>
          <p:spPr>
            <a:xfrm rot="10800000" flipH="1">
              <a:off x="1955416" y="2949575"/>
              <a:ext cx="95250" cy="9525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23A847-F05C-4499-EA18-9A6F811FC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60" y="2742756"/>
              <a:ext cx="302070" cy="30207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8A4CA7-9463-C54F-59FA-1F0888B7BA8B}"/>
              </a:ext>
            </a:extLst>
          </p:cNvPr>
          <p:cNvSpPr/>
          <p:nvPr/>
        </p:nvSpPr>
        <p:spPr>
          <a:xfrm>
            <a:off x="7987189" y="6349294"/>
            <a:ext cx="666658" cy="355968"/>
          </a:xfrm>
          <a:prstGeom prst="roundRect">
            <a:avLst/>
          </a:prstGeom>
          <a:solidFill>
            <a:srgbClr val="FEE9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입력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11792B-671B-F36E-20E6-74AD8CB1EEC2}"/>
              </a:ext>
            </a:extLst>
          </p:cNvPr>
          <p:cNvCxnSpPr>
            <a:cxnSpLocks/>
          </p:cNvCxnSpPr>
          <p:nvPr/>
        </p:nvCxnSpPr>
        <p:spPr>
          <a:xfrm>
            <a:off x="4883150" y="4384214"/>
            <a:ext cx="6146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7BC904-5EB3-0786-A2BD-FE071569C581}"/>
              </a:ext>
            </a:extLst>
          </p:cNvPr>
          <p:cNvSpPr/>
          <p:nvPr/>
        </p:nvSpPr>
        <p:spPr>
          <a:xfrm>
            <a:off x="4986992" y="3951671"/>
            <a:ext cx="4696758" cy="481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게시자 </a:t>
            </a:r>
            <a:r>
              <a:rPr lang="en-US" altLang="ko-KR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홍길동</a:t>
            </a:r>
            <a:r>
              <a:rPr lang="en-US" altLang="ko-KR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게시일 </a:t>
            </a:r>
            <a:r>
              <a:rPr lang="en-US" altLang="ko-KR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2024</a:t>
            </a:r>
            <a:r>
              <a: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월 </a:t>
            </a:r>
            <a:r>
              <a:rPr lang="en-US" altLang="ko-KR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16</a:t>
            </a:r>
            <a:r>
              <a: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1C839B-D3E0-3DEF-E158-17189EB9F933}"/>
              </a:ext>
            </a:extLst>
          </p:cNvPr>
          <p:cNvCxnSpPr>
            <a:cxnSpLocks/>
          </p:cNvCxnSpPr>
          <p:nvPr/>
        </p:nvCxnSpPr>
        <p:spPr>
          <a:xfrm>
            <a:off x="4883150" y="6320964"/>
            <a:ext cx="6146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2157589-DE00-1342-5E10-732FD38AA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18614" r="24186" b="43513"/>
          <a:stretch/>
        </p:blipFill>
        <p:spPr>
          <a:xfrm>
            <a:off x="9702045" y="411117"/>
            <a:ext cx="1356737" cy="10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1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3F43A6-2B99-B858-600B-A1EA2E054D64}"/>
              </a:ext>
            </a:extLst>
          </p:cNvPr>
          <p:cNvSpPr/>
          <p:nvPr/>
        </p:nvSpPr>
        <p:spPr>
          <a:xfrm>
            <a:off x="-271700" y="0"/>
            <a:ext cx="12606108" cy="1947051"/>
          </a:xfrm>
          <a:prstGeom prst="rect">
            <a:avLst/>
          </a:prstGeom>
          <a:solidFill>
            <a:srgbClr val="FEE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DC5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737A9-2447-1A0A-A6A4-4F67FD08D7FF}"/>
              </a:ext>
            </a:extLst>
          </p:cNvPr>
          <p:cNvSpPr/>
          <p:nvPr/>
        </p:nvSpPr>
        <p:spPr>
          <a:xfrm>
            <a:off x="-338732" y="173710"/>
            <a:ext cx="3565547" cy="76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4D42E3-E34A-065D-ED57-8149B5D4F279}"/>
              </a:ext>
            </a:extLst>
          </p:cNvPr>
          <p:cNvGrpSpPr/>
          <p:nvPr/>
        </p:nvGrpSpPr>
        <p:grpSpPr>
          <a:xfrm>
            <a:off x="3680230" y="1800042"/>
            <a:ext cx="4746696" cy="1490132"/>
            <a:chOff x="4810597" y="1616146"/>
            <a:chExt cx="4746696" cy="149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6BBFDA-2DD1-85FE-B7FB-7DDAE7CE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457"/>
            <a:stretch/>
          </p:blipFill>
          <p:spPr>
            <a:xfrm>
              <a:off x="4810597" y="1616146"/>
              <a:ext cx="887267" cy="1490132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FB60E29-2D24-6A15-953E-83BD2E21A537}"/>
                </a:ext>
              </a:extLst>
            </p:cNvPr>
            <p:cNvGrpSpPr/>
            <p:nvPr/>
          </p:nvGrpSpPr>
          <p:grpSpPr>
            <a:xfrm>
              <a:off x="4935377" y="1616146"/>
              <a:ext cx="4621916" cy="1490132"/>
              <a:chOff x="4935377" y="1616146"/>
              <a:chExt cx="4621916" cy="149013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DBE6D45-60D4-B0AD-4F8A-277138DC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/>
            </p:blipFill>
            <p:spPr>
              <a:xfrm>
                <a:off x="8267329" y="1616146"/>
                <a:ext cx="1289964" cy="1490132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087A1AC-6684-E159-2CF1-1B8D28579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 r="27676"/>
              <a:stretch/>
            </p:blipFill>
            <p:spPr>
              <a:xfrm>
                <a:off x="5549492" y="1616146"/>
                <a:ext cx="2899675" cy="149013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C2EE54-0101-C94E-342D-FFFAD990F9EB}"/>
                  </a:ext>
                </a:extLst>
              </p:cNvPr>
              <p:cNvSpPr txBox="1"/>
              <p:nvPr/>
            </p:nvSpPr>
            <p:spPr>
              <a:xfrm>
                <a:off x="4935377" y="2213415"/>
                <a:ext cx="1202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#</a:t>
                </a:r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태그 검색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03BB9F-D7F8-DB3D-76CF-4B724A733195}"/>
              </a:ext>
            </a:extLst>
          </p:cNvPr>
          <p:cNvGrpSpPr/>
          <p:nvPr/>
        </p:nvGrpSpPr>
        <p:grpSpPr>
          <a:xfrm>
            <a:off x="1825793" y="3136818"/>
            <a:ext cx="2514984" cy="2218001"/>
            <a:chOff x="1759783" y="2966184"/>
            <a:chExt cx="2514984" cy="2218001"/>
          </a:xfrm>
        </p:grpSpPr>
        <p:pic>
          <p:nvPicPr>
            <p:cNvPr id="1026" name="Picture 2" descr="쉽고 맛있는 검증된 초보 DIY 홈베이킹 레시피” 박정아의 '베이킹 하다 앳 홈' &lt; 책과 사람 &lt; 기사본문 - 한국강사신문">
              <a:extLst>
                <a:ext uri="{FF2B5EF4-FFF2-40B4-BE49-F238E27FC236}">
                  <a16:creationId xmlns:a16="http://schemas.microsoft.com/office/drawing/2014/main" id="{ECF6CAF0-9D5F-5A97-C813-008193C6E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783" y="2966184"/>
              <a:ext cx="2514984" cy="1857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5C2F0-D510-F708-EB97-349917F0308D}"/>
                </a:ext>
              </a:extLst>
            </p:cNvPr>
            <p:cNvSpPr/>
            <p:nvPr/>
          </p:nvSpPr>
          <p:spPr>
            <a:xfrm>
              <a:off x="1759783" y="4863042"/>
              <a:ext cx="2514984" cy="321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김소은멘토의</a:t>
              </a:r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스윗</a:t>
              </a:r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제과제빵</a:t>
              </a:r>
              <a:endParaRPr lang="ko-KR" altLang="en-US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4612BC-894E-4670-D14A-43707E4A19DC}"/>
              </a:ext>
            </a:extLst>
          </p:cNvPr>
          <p:cNvGrpSpPr/>
          <p:nvPr/>
        </p:nvGrpSpPr>
        <p:grpSpPr>
          <a:xfrm>
            <a:off x="4751667" y="3136817"/>
            <a:ext cx="2559374" cy="2218002"/>
            <a:chOff x="4567497" y="2966183"/>
            <a:chExt cx="2559374" cy="221800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B36BC8-04AA-221A-9372-5FD42D409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1887" y="2966183"/>
              <a:ext cx="2514984" cy="185635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194B1A-2BE9-A489-B239-754E53E9BA77}"/>
                </a:ext>
              </a:extLst>
            </p:cNvPr>
            <p:cNvSpPr/>
            <p:nvPr/>
          </p:nvSpPr>
          <p:spPr>
            <a:xfrm>
              <a:off x="4567497" y="4863042"/>
              <a:ext cx="2514984" cy="321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김성신멘토의</a:t>
              </a:r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프리티</a:t>
              </a:r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꽃꽂이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E70ECC-1BD5-27BC-43A3-436BFBE655EC}"/>
              </a:ext>
            </a:extLst>
          </p:cNvPr>
          <p:cNvGrpSpPr/>
          <p:nvPr/>
        </p:nvGrpSpPr>
        <p:grpSpPr>
          <a:xfrm>
            <a:off x="7721930" y="3105884"/>
            <a:ext cx="2514984" cy="2248935"/>
            <a:chOff x="7655920" y="2935250"/>
            <a:chExt cx="2514984" cy="224893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53F13-3441-C8DA-ECF5-75C41C3A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5920" y="2935250"/>
              <a:ext cx="2514984" cy="1856359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A485AB-D1B4-905F-BA79-EBBBFB00A139}"/>
                </a:ext>
              </a:extLst>
            </p:cNvPr>
            <p:cNvSpPr/>
            <p:nvPr/>
          </p:nvSpPr>
          <p:spPr>
            <a:xfrm>
              <a:off x="7655920" y="4863042"/>
              <a:ext cx="2514984" cy="321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유철중멘토의</a:t>
              </a:r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리드미컬</a:t>
              </a:r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기타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2B646BA-5F0F-694D-9658-DE1BB66E9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18614" r="24186" b="43513"/>
          <a:stretch/>
        </p:blipFill>
        <p:spPr>
          <a:xfrm>
            <a:off x="9702045" y="411117"/>
            <a:ext cx="1356737" cy="10594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A9C6D-1DF3-9A1B-2E44-99CCDEBF4BCD}"/>
              </a:ext>
            </a:extLst>
          </p:cNvPr>
          <p:cNvSpPr/>
          <p:nvPr/>
        </p:nvSpPr>
        <p:spPr>
          <a:xfrm>
            <a:off x="1707766" y="480555"/>
            <a:ext cx="2743200" cy="92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클래스</a:t>
            </a:r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>
              <a:lnSpc>
                <a:spcPct val="40000"/>
              </a:lnSpc>
            </a:pPr>
            <a:endParaRPr lang="en-US" altLang="ko-KR" sz="8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전문가에게 취미를 배워보세요</a:t>
            </a:r>
            <a:r>
              <a:rPr lang="en-US" altLang="ko-KR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52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2CFEE17-A584-6623-8DD8-BB4DF7869FEA}"/>
              </a:ext>
            </a:extLst>
          </p:cNvPr>
          <p:cNvSpPr/>
          <p:nvPr/>
        </p:nvSpPr>
        <p:spPr>
          <a:xfrm>
            <a:off x="-245942" y="-12878"/>
            <a:ext cx="12606108" cy="1947051"/>
          </a:xfrm>
          <a:prstGeom prst="rect">
            <a:avLst/>
          </a:prstGeom>
          <a:solidFill>
            <a:srgbClr val="FEE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DC5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737A9-2447-1A0A-A6A4-4F67FD08D7FF}"/>
              </a:ext>
            </a:extLst>
          </p:cNvPr>
          <p:cNvSpPr/>
          <p:nvPr/>
        </p:nvSpPr>
        <p:spPr>
          <a:xfrm>
            <a:off x="-338732" y="173710"/>
            <a:ext cx="3565547" cy="767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412A84-18F1-5DFD-58B7-DE2073856E61}"/>
              </a:ext>
            </a:extLst>
          </p:cNvPr>
          <p:cNvGrpSpPr/>
          <p:nvPr/>
        </p:nvGrpSpPr>
        <p:grpSpPr>
          <a:xfrm>
            <a:off x="1851476" y="2427606"/>
            <a:ext cx="8378375" cy="3152277"/>
            <a:chOff x="2007502" y="2342618"/>
            <a:chExt cx="8378375" cy="315227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2B7FA20-E293-1595-92E1-4A7DAF117BF6}"/>
                </a:ext>
              </a:extLst>
            </p:cNvPr>
            <p:cNvSpPr/>
            <p:nvPr/>
          </p:nvSpPr>
          <p:spPr>
            <a:xfrm>
              <a:off x="7054516" y="5113474"/>
              <a:ext cx="2101699" cy="381421"/>
            </a:xfrm>
            <a:prstGeom prst="roundRect">
              <a:avLst/>
            </a:prstGeom>
            <a:solidFill>
              <a:srgbClr val="FEE9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수강 신청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60906B-6A14-36ED-4021-5E48DB6EB08B}"/>
                </a:ext>
              </a:extLst>
            </p:cNvPr>
            <p:cNvGrpSpPr/>
            <p:nvPr/>
          </p:nvGrpSpPr>
          <p:grpSpPr>
            <a:xfrm>
              <a:off x="2007502" y="2342618"/>
              <a:ext cx="8378375" cy="2960717"/>
              <a:chOff x="1983006" y="2241018"/>
              <a:chExt cx="8378375" cy="2960717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0AD20C6-576A-F4C3-99D7-8B8B93CD3481}"/>
                  </a:ext>
                </a:extLst>
              </p:cNvPr>
              <p:cNvSpPr/>
              <p:nvPr/>
            </p:nvSpPr>
            <p:spPr>
              <a:xfrm>
                <a:off x="5702301" y="2241018"/>
                <a:ext cx="4659080" cy="26588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t"/>
              <a:lstStyle/>
              <a:p>
                <a:r>
                  <a:rPr lang="ko-KR" altLang="en-US" sz="20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멘토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: </a:t>
                </a:r>
                <a:r>
                  <a:rPr lang="ko-KR" altLang="en-US" sz="2000" dirty="0" err="1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김성신</a:t>
                </a:r>
                <a:endParaRPr lang="en-US" altLang="ko-KR" sz="20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지역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동작구</a:t>
                </a:r>
                <a:endParaRPr lang="en-US" altLang="ko-KR" sz="20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클래스 소개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저와 함께 꽃꽂이를 배우며 집을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		      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아름답게 꾸며봐요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~</a:t>
                </a:r>
              </a:p>
              <a:p>
                <a:r>
                  <a:rPr lang="ko-KR" altLang="en-US" sz="20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수강료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무료</a:t>
                </a:r>
                <a:endParaRPr lang="en-US" altLang="ko-KR" sz="20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수업 방식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: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오프라인</a:t>
                </a:r>
                <a:endParaRPr lang="en-US" altLang="ko-KR" sz="20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수강 인원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: 20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명</a:t>
                </a:r>
                <a:endParaRPr lang="en-US" altLang="ko-KR" sz="20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F25DD2A-577D-7969-DA05-D0322EFA6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3007" y="2241018"/>
                <a:ext cx="3377909" cy="2493301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6CF01F9-EB64-EA99-3EE4-77FC1F91A314}"/>
                  </a:ext>
                </a:extLst>
              </p:cNvPr>
              <p:cNvSpPr/>
              <p:nvPr/>
            </p:nvSpPr>
            <p:spPr>
              <a:xfrm>
                <a:off x="1983006" y="4880592"/>
                <a:ext cx="3377909" cy="3211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2400" dirty="0" err="1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김성신멘토의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프리티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rPr>
                  <a:t> 꽃꽂이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0FB7538-076F-C8B5-8E7C-CDA8387186D2}"/>
                  </a:ext>
                </a:extLst>
              </p:cNvPr>
              <p:cNvSpPr/>
              <p:nvPr/>
            </p:nvSpPr>
            <p:spPr>
              <a:xfrm>
                <a:off x="5702301" y="4481785"/>
                <a:ext cx="862872" cy="3175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# 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Pretendard Light" panose="02000403000000020004" pitchFamily="50" charset="-127"/>
                    <a:ea typeface="Pretendard Light" panose="02000403000000020004" pitchFamily="50" charset="-127"/>
                    <a:cs typeface="Pretendard Light" panose="02000403000000020004" pitchFamily="50" charset="-127"/>
                  </a:rPr>
                  <a:t>꽃꽂이</a:t>
                </a:r>
                <a:endParaRPr lang="en-US" altLang="ko-KR" sz="18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8EC803D-10D3-4F5F-FD80-7CFEA50B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18614" r="24186" b="43513"/>
          <a:stretch/>
        </p:blipFill>
        <p:spPr>
          <a:xfrm>
            <a:off x="9702045" y="411117"/>
            <a:ext cx="1356737" cy="10594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78DE62-604B-49C4-BE98-2BE3D18C86B9}"/>
              </a:ext>
            </a:extLst>
          </p:cNvPr>
          <p:cNvSpPr/>
          <p:nvPr/>
        </p:nvSpPr>
        <p:spPr>
          <a:xfrm>
            <a:off x="1707766" y="480555"/>
            <a:ext cx="2743200" cy="92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클래스</a:t>
            </a:r>
            <a:endParaRPr lang="en-US" altLang="ko-KR" sz="3200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>
              <a:lnSpc>
                <a:spcPct val="40000"/>
              </a:lnSpc>
            </a:pPr>
            <a:endParaRPr lang="en-US" altLang="ko-KR" sz="8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전문가에게 취미를 배워보세요</a:t>
            </a:r>
            <a:r>
              <a:rPr lang="en-US" altLang="ko-KR" sz="16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650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23874E3-8EDD-41E2-384F-DB80D91FD999}"/>
              </a:ext>
            </a:extLst>
          </p:cNvPr>
          <p:cNvSpPr/>
          <p:nvPr/>
        </p:nvSpPr>
        <p:spPr>
          <a:xfrm>
            <a:off x="-245942" y="-12878"/>
            <a:ext cx="12606108" cy="1947051"/>
          </a:xfrm>
          <a:prstGeom prst="rect">
            <a:avLst/>
          </a:prstGeom>
          <a:solidFill>
            <a:srgbClr val="FEE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DC5F"/>
              </a:solidFill>
              <a:ea typeface="Pretendard ExtraLight" panose="02000303000000020004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C3F2F5-A5B3-F729-E519-58AA83D9D40B}"/>
              </a:ext>
            </a:extLst>
          </p:cNvPr>
          <p:cNvGrpSpPr/>
          <p:nvPr/>
        </p:nvGrpSpPr>
        <p:grpSpPr>
          <a:xfrm>
            <a:off x="557204" y="500004"/>
            <a:ext cx="6265077" cy="900000"/>
            <a:chOff x="342892" y="264318"/>
            <a:chExt cx="6265077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1367908" y="264318"/>
              <a:ext cx="5240061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스케줄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342892" y="264318"/>
              <a:ext cx="900000" cy="900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Pretendard ExtraLight" panose="02000303000000020004"/>
                </a:rPr>
                <a:t>4</a:t>
              </a:r>
              <a:endPara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Pretendard ExtraLight" panose="020003030000000200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FEAAC2-6396-594B-17AC-174D030DAD32}"/>
              </a:ext>
            </a:extLst>
          </p:cNvPr>
          <p:cNvSpPr txBox="1"/>
          <p:nvPr/>
        </p:nvSpPr>
        <p:spPr>
          <a:xfrm>
            <a:off x="1498753" y="5803998"/>
            <a:ext cx="180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ExtraLight" panose="02000303000000020004"/>
                <a:ea typeface="Pretendard ExtraLight" panose="02000303000000020004"/>
              </a:rPr>
              <a:t>제안서 발표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8AA7713-9063-19FF-2042-AA031406DE87}"/>
              </a:ext>
            </a:extLst>
          </p:cNvPr>
          <p:cNvGraphicFramePr/>
          <p:nvPr/>
        </p:nvGraphicFramePr>
        <p:xfrm>
          <a:off x="1160855" y="2145007"/>
          <a:ext cx="98702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FBEACC-B198-7BCD-1195-376F25220383}"/>
              </a:ext>
            </a:extLst>
          </p:cNvPr>
          <p:cNvSpPr txBox="1"/>
          <p:nvPr/>
        </p:nvSpPr>
        <p:spPr>
          <a:xfrm>
            <a:off x="6726755" y="4495745"/>
            <a:ext cx="336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최종 보고서 제출</a:t>
            </a:r>
            <a:endParaRPr lang="en-US" altLang="ko-KR" sz="2000" dirty="0">
              <a:latin typeface="Pretendard ExtraLight"/>
              <a:ea typeface="Pretendard ExtraLight" panose="020003030000000200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52ECA-3E48-921D-E0A3-80317B6E37ED}"/>
              </a:ext>
            </a:extLst>
          </p:cNvPr>
          <p:cNvSpPr txBox="1"/>
          <p:nvPr/>
        </p:nvSpPr>
        <p:spPr>
          <a:xfrm>
            <a:off x="3560372" y="5650110"/>
            <a:ext cx="389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목표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: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로그인 화면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,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로그인 과정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, </a:t>
            </a:r>
          </a:p>
          <a:p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         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회원가입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,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게시판 일부 구현</a:t>
            </a:r>
            <a:endParaRPr lang="en-US" altLang="ko-KR" sz="2000" dirty="0">
              <a:latin typeface="Pretendard ExtraLight"/>
              <a:ea typeface="Pretendard ExtraLight" panose="020003030000000200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2466E-FE53-292F-5D8B-28D460FBA5CE}"/>
              </a:ext>
            </a:extLst>
          </p:cNvPr>
          <p:cNvSpPr txBox="1"/>
          <p:nvPr/>
        </p:nvSpPr>
        <p:spPr>
          <a:xfrm>
            <a:off x="175567" y="2093112"/>
            <a:ext cx="389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프론트엔드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: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임수빈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, </a:t>
            </a:r>
            <a:r>
              <a:rPr lang="ko-KR" altLang="en-US" sz="2000" dirty="0" err="1">
                <a:latin typeface="Pretendard ExtraLight"/>
                <a:ea typeface="Pretendard ExtraLight" panose="02000303000000020004"/>
              </a:rPr>
              <a:t>우재연</a:t>
            </a:r>
            <a:endParaRPr lang="en-US" altLang="ko-KR" sz="2000" dirty="0">
              <a:latin typeface="Pretendard ExtraLight"/>
              <a:ea typeface="Pretendard ExtraLight" panose="02000303000000020004"/>
            </a:endParaRPr>
          </a:p>
          <a:p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백엔드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: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정기용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,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정인성</a:t>
            </a:r>
            <a:r>
              <a:rPr lang="en-US" altLang="ko-KR" sz="2000" dirty="0">
                <a:latin typeface="Pretendard ExtraLight"/>
                <a:ea typeface="Pretendard ExtraLight" panose="02000303000000020004"/>
              </a:rPr>
              <a:t>, </a:t>
            </a:r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정세은</a:t>
            </a:r>
            <a:endParaRPr lang="en-US" altLang="ko-KR" sz="2000" dirty="0">
              <a:latin typeface="Pretendard ExtraLight"/>
              <a:ea typeface="Pretendard ExtraLight" panose="020003030000000200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A9A41-2E8F-5A9E-915A-6B94DF90E6A8}"/>
              </a:ext>
            </a:extLst>
          </p:cNvPr>
          <p:cNvSpPr txBox="1"/>
          <p:nvPr/>
        </p:nvSpPr>
        <p:spPr>
          <a:xfrm>
            <a:off x="9426518" y="3917239"/>
            <a:ext cx="188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최종  발표</a:t>
            </a:r>
            <a:endParaRPr lang="en-US" altLang="ko-KR" sz="2000" dirty="0">
              <a:latin typeface="Pretendard ExtraLight"/>
              <a:ea typeface="Pretendard ExtraLight" panose="020003030000000200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A1BA-3AF8-6944-1667-73A88ACC45BD}"/>
              </a:ext>
            </a:extLst>
          </p:cNvPr>
          <p:cNvSpPr txBox="1"/>
          <p:nvPr/>
        </p:nvSpPr>
        <p:spPr>
          <a:xfrm>
            <a:off x="4072989" y="5178031"/>
            <a:ext cx="188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ExtraLight"/>
                <a:ea typeface="Pretendard ExtraLight" panose="02000303000000020004"/>
              </a:rPr>
              <a:t>중간 코드 리뷰</a:t>
            </a:r>
            <a:endParaRPr lang="en-US" altLang="ko-KR" sz="2000" dirty="0">
              <a:latin typeface="Pretendard ExtraLight"/>
              <a:ea typeface="Pretendard ExtraLight" panose="02000303000000020004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1236CE-AAB2-76B1-1895-A666EED10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2" t="18614" r="24186" b="43513"/>
          <a:stretch/>
        </p:blipFill>
        <p:spPr>
          <a:xfrm>
            <a:off x="9702045" y="411117"/>
            <a:ext cx="1356737" cy="10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3AB9C-4C17-EE09-ABF8-7C52C5C9DE5D}"/>
              </a:ext>
            </a:extLst>
          </p:cNvPr>
          <p:cNvSpPr txBox="1"/>
          <p:nvPr/>
        </p:nvSpPr>
        <p:spPr>
          <a:xfrm>
            <a:off x="657225" y="557213"/>
            <a:ext cx="550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7526D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183399-A72E-BC48-7DF7-473A86861B48}"/>
              </a:ext>
            </a:extLst>
          </p:cNvPr>
          <p:cNvGrpSpPr/>
          <p:nvPr/>
        </p:nvGrpSpPr>
        <p:grpSpPr>
          <a:xfrm>
            <a:off x="1200149" y="1643063"/>
            <a:ext cx="4240740" cy="576000"/>
            <a:chOff x="4579144" y="1914525"/>
            <a:chExt cx="4240740" cy="576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5190859" y="1914525"/>
              <a:ext cx="3629025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주제 소개 </a:t>
              </a:r>
              <a:r>
                <a:rPr lang="en-US" altLang="ko-KR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/ </a:t>
              </a:r>
              <a:r>
                <a:rPr lang="ko-KR" altLang="en-US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개발 동기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4579144" y="1914525"/>
              <a:ext cx="576000" cy="576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417D86-43AB-B6F8-5962-41E0A854DC0C}"/>
              </a:ext>
            </a:extLst>
          </p:cNvPr>
          <p:cNvGrpSpPr/>
          <p:nvPr/>
        </p:nvGrpSpPr>
        <p:grpSpPr>
          <a:xfrm>
            <a:off x="1200149" y="2746904"/>
            <a:ext cx="4240740" cy="576000"/>
            <a:chOff x="4579144" y="1914525"/>
            <a:chExt cx="4240740" cy="576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F44712-7200-1894-5285-753338AB3FE1}"/>
                </a:ext>
              </a:extLst>
            </p:cNvPr>
            <p:cNvSpPr/>
            <p:nvPr/>
          </p:nvSpPr>
          <p:spPr>
            <a:xfrm>
              <a:off x="5190859" y="1914525"/>
              <a:ext cx="3629025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구현 방법 </a:t>
              </a:r>
              <a:r>
                <a:rPr lang="en-US" altLang="ko-KR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/ </a:t>
              </a:r>
              <a:r>
                <a:rPr lang="ko-KR" altLang="en-US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개발 환경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99B3A7-38BF-DCB0-8430-0B1BBFE7B8AE}"/>
                </a:ext>
              </a:extLst>
            </p:cNvPr>
            <p:cNvSpPr/>
            <p:nvPr/>
          </p:nvSpPr>
          <p:spPr>
            <a:xfrm>
              <a:off x="4579144" y="1914525"/>
              <a:ext cx="576000" cy="576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8E9A0A-905A-F2D1-ECB4-1EF53E6E28CC}"/>
              </a:ext>
            </a:extLst>
          </p:cNvPr>
          <p:cNvGrpSpPr/>
          <p:nvPr/>
        </p:nvGrpSpPr>
        <p:grpSpPr>
          <a:xfrm>
            <a:off x="1200149" y="3850745"/>
            <a:ext cx="4240740" cy="576000"/>
            <a:chOff x="4579144" y="1914525"/>
            <a:chExt cx="4240740" cy="576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9DEA5C-F7A7-55C9-8BF2-4DB36C5FD2C8}"/>
                </a:ext>
              </a:extLst>
            </p:cNvPr>
            <p:cNvSpPr/>
            <p:nvPr/>
          </p:nvSpPr>
          <p:spPr>
            <a:xfrm>
              <a:off x="5190859" y="1914525"/>
              <a:ext cx="3629025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UI</a:t>
              </a:r>
              <a:endParaRPr lang="ko-KR" altLang="en-US" sz="2400" dirty="0">
                <a:solidFill>
                  <a:schemeClr val="tx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3FBC401-3109-1408-6142-31343CF325E5}"/>
                </a:ext>
              </a:extLst>
            </p:cNvPr>
            <p:cNvSpPr/>
            <p:nvPr/>
          </p:nvSpPr>
          <p:spPr>
            <a:xfrm>
              <a:off x="4579144" y="1914525"/>
              <a:ext cx="576000" cy="576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5A1C6D-A854-5361-E427-B56AFFFF464F}"/>
              </a:ext>
            </a:extLst>
          </p:cNvPr>
          <p:cNvGrpSpPr/>
          <p:nvPr/>
        </p:nvGrpSpPr>
        <p:grpSpPr>
          <a:xfrm>
            <a:off x="1200149" y="4954585"/>
            <a:ext cx="4240740" cy="576000"/>
            <a:chOff x="4579144" y="1914525"/>
            <a:chExt cx="4240740" cy="576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E132055-94AB-D57F-F895-EC62C419983C}"/>
                </a:ext>
              </a:extLst>
            </p:cNvPr>
            <p:cNvSpPr/>
            <p:nvPr/>
          </p:nvSpPr>
          <p:spPr>
            <a:xfrm>
              <a:off x="5190859" y="1914525"/>
              <a:ext cx="3629025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chemeClr val="tx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스케줄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99371A6-7393-CB67-04CC-E1867895551C}"/>
                </a:ext>
              </a:extLst>
            </p:cNvPr>
            <p:cNvSpPr/>
            <p:nvPr/>
          </p:nvSpPr>
          <p:spPr>
            <a:xfrm>
              <a:off x="4579144" y="1914525"/>
              <a:ext cx="576000" cy="576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85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F65FAB-932E-0F0C-43CF-3FA7E2874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6" t="18614" r="16412" b="27393"/>
          <a:stretch/>
        </p:blipFill>
        <p:spPr>
          <a:xfrm>
            <a:off x="3785544" y="1500976"/>
            <a:ext cx="4620911" cy="38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5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FC3F2F5-A5B3-F729-E519-58AA83D9D40B}"/>
              </a:ext>
            </a:extLst>
          </p:cNvPr>
          <p:cNvGrpSpPr/>
          <p:nvPr/>
        </p:nvGrpSpPr>
        <p:grpSpPr>
          <a:xfrm>
            <a:off x="557204" y="500004"/>
            <a:ext cx="6265077" cy="900000"/>
            <a:chOff x="342892" y="264318"/>
            <a:chExt cx="6265077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1367908" y="264318"/>
              <a:ext cx="5240061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주제 소개 </a:t>
              </a:r>
              <a:r>
                <a:rPr lang="en-US" altLang="ko-KR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 </a:t>
              </a:r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개발 동기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342892" y="264318"/>
              <a:ext cx="900000" cy="900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1</a:t>
              </a:r>
              <a:endPara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7674D2-8AD2-70CC-73F0-D4908456E984}"/>
              </a:ext>
            </a:extLst>
          </p:cNvPr>
          <p:cNvSpPr txBox="1"/>
          <p:nvPr/>
        </p:nvSpPr>
        <p:spPr>
          <a:xfrm>
            <a:off x="1021499" y="1807788"/>
            <a:ext cx="803671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·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주제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현대인들을 위한 취미 공유 플랫폼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93EAA-1E88-5AA8-043D-A4B2F5DADA7A}"/>
              </a:ext>
            </a:extLst>
          </p:cNvPr>
          <p:cNvSpPr txBox="1"/>
          <p:nvPr/>
        </p:nvSpPr>
        <p:spPr>
          <a:xfrm>
            <a:off x="1007204" y="3300408"/>
            <a:ext cx="9972675" cy="2359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·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개발 동기 </a:t>
            </a:r>
            <a:endParaRPr lang="en-US" altLang="ko-KR" sz="24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검증된 멘토를 선정하고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대학생들끼리 공통된 취미를 통해 교류할 수 있는 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  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커뮤니티를 형성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-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사람들과 취미를 공유하며 여유로운 삶을 누릴 수 있도록 돕는 플랫폼을 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   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개발하고자 함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7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FC3F2F5-A5B3-F729-E519-58AA83D9D40B}"/>
              </a:ext>
            </a:extLst>
          </p:cNvPr>
          <p:cNvGrpSpPr/>
          <p:nvPr/>
        </p:nvGrpSpPr>
        <p:grpSpPr>
          <a:xfrm>
            <a:off x="557204" y="500004"/>
            <a:ext cx="6265077" cy="900000"/>
            <a:chOff x="342892" y="264318"/>
            <a:chExt cx="6265077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1367908" y="264318"/>
              <a:ext cx="5240061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구현 방법 </a:t>
              </a:r>
              <a:r>
                <a:rPr lang="en-US" altLang="ko-KR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 </a:t>
              </a:r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개발 환경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342892" y="264318"/>
              <a:ext cx="900000" cy="900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endPara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6A9A0C-07CF-DDDA-CC47-BAEB12688AD8}"/>
              </a:ext>
            </a:extLst>
          </p:cNvPr>
          <p:cNvGrpSpPr/>
          <p:nvPr/>
        </p:nvGrpSpPr>
        <p:grpSpPr>
          <a:xfrm>
            <a:off x="3217788" y="1858062"/>
            <a:ext cx="5756424" cy="4110595"/>
            <a:chOff x="3217788" y="1704640"/>
            <a:chExt cx="5756424" cy="41105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F74DB0B-137C-AD51-9C81-D25BA472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788" y="3634771"/>
              <a:ext cx="5756424" cy="2180464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EB8BDE4-781E-E3D3-11A0-7A42916E8253}"/>
                </a:ext>
              </a:extLst>
            </p:cNvPr>
            <p:cNvGrpSpPr/>
            <p:nvPr/>
          </p:nvGrpSpPr>
          <p:grpSpPr>
            <a:xfrm>
              <a:off x="4202249" y="1704640"/>
              <a:ext cx="3787501" cy="1625495"/>
              <a:chOff x="4271523" y="1500117"/>
              <a:chExt cx="3787501" cy="162549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8BEA371-B9F6-94EE-0BA1-81CE72852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14" t="5317" r="5317" b="5414"/>
              <a:stretch/>
            </p:blipFill>
            <p:spPr>
              <a:xfrm>
                <a:off x="4271523" y="1500117"/>
                <a:ext cx="1625495" cy="162549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3FA4F59-03BD-DEB5-B041-5B3ED3E02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10" t="14623" r="14623" b="15010"/>
              <a:stretch/>
            </p:blipFill>
            <p:spPr>
              <a:xfrm>
                <a:off x="6433530" y="1500118"/>
                <a:ext cx="1625494" cy="16254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312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FC3F2F5-A5B3-F729-E519-58AA83D9D40B}"/>
              </a:ext>
            </a:extLst>
          </p:cNvPr>
          <p:cNvGrpSpPr/>
          <p:nvPr/>
        </p:nvGrpSpPr>
        <p:grpSpPr>
          <a:xfrm>
            <a:off x="557204" y="500004"/>
            <a:ext cx="6265077" cy="900000"/>
            <a:chOff x="342892" y="264318"/>
            <a:chExt cx="6265077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1367908" y="264318"/>
              <a:ext cx="5240061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구현 방법 </a:t>
              </a:r>
              <a:r>
                <a:rPr lang="en-US" altLang="ko-KR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 </a:t>
              </a:r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개발 환경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342892" y="264318"/>
              <a:ext cx="900000" cy="900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endPara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72DD81-69A5-CCE6-778C-9BDCA850A628}"/>
              </a:ext>
            </a:extLst>
          </p:cNvPr>
          <p:cNvSpPr/>
          <p:nvPr/>
        </p:nvSpPr>
        <p:spPr>
          <a:xfrm>
            <a:off x="1262292" y="1652227"/>
            <a:ext cx="9667415" cy="4332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사용 라이브러리 </a:t>
            </a:r>
            <a:r>
              <a:rPr lang="en-US" altLang="ko-KR" sz="2400" dirty="0">
                <a:solidFill>
                  <a:schemeClr val="tx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(Python)</a:t>
            </a: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Flask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 개발에 사용</a:t>
            </a: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csv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구축에 사용</a:t>
            </a: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 err="1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os</a:t>
            </a: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파일 처리에 사용</a:t>
            </a: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사용 헤더파일</a:t>
            </a:r>
            <a:r>
              <a:rPr lang="en-US" altLang="ko-KR" sz="2400" dirty="0">
                <a:solidFill>
                  <a:schemeClr val="tx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(C)</a:t>
            </a:r>
          </a:p>
          <a:p>
            <a:pPr>
              <a:lnSpc>
                <a:spcPct val="125000"/>
              </a:lnSpc>
            </a:pPr>
            <a:r>
              <a:rPr lang="en-US" altLang="ko-KR" sz="2400" dirty="0" err="1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stdio</a:t>
            </a: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기본 입출력</a:t>
            </a: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math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계산</a:t>
            </a: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string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글자수 세기</a:t>
            </a: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2400" dirty="0" err="1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stdlib</a:t>
            </a: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정렬 등등</a:t>
            </a:r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..</a:t>
            </a:r>
          </a:p>
          <a:p>
            <a:pPr>
              <a:lnSpc>
                <a:spcPct val="125000"/>
              </a:lnSpc>
            </a:pPr>
            <a:endParaRPr lang="en-US" altLang="ko-KR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FC3F2F5-A5B3-F729-E519-58AA83D9D40B}"/>
              </a:ext>
            </a:extLst>
          </p:cNvPr>
          <p:cNvGrpSpPr/>
          <p:nvPr/>
        </p:nvGrpSpPr>
        <p:grpSpPr>
          <a:xfrm>
            <a:off x="557204" y="500004"/>
            <a:ext cx="6265077" cy="900000"/>
            <a:chOff x="342892" y="264318"/>
            <a:chExt cx="6265077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1367908" y="264318"/>
              <a:ext cx="5240061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구현 방법 </a:t>
              </a:r>
              <a:r>
                <a:rPr lang="en-US" altLang="ko-KR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 </a:t>
              </a:r>
              <a:r>
                <a:rPr lang="ko-KR" altLang="en-US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개발 환경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342892" y="264318"/>
              <a:ext cx="900000" cy="900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2</a:t>
              </a:r>
              <a:endPara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42BB86-358F-4EAC-F4EB-875CC87EE742}"/>
              </a:ext>
            </a:extLst>
          </p:cNvPr>
          <p:cNvGrpSpPr/>
          <p:nvPr/>
        </p:nvGrpSpPr>
        <p:grpSpPr>
          <a:xfrm>
            <a:off x="3799125" y="2529000"/>
            <a:ext cx="4593750" cy="1800000"/>
            <a:chOff x="3302250" y="2529000"/>
            <a:chExt cx="4593750" cy="1800000"/>
          </a:xfrm>
        </p:grpSpPr>
        <p:pic>
          <p:nvPicPr>
            <p:cNvPr id="1026" name="Picture 2" descr="Visual Studio - 나무위키">
              <a:extLst>
                <a:ext uri="{FF2B5EF4-FFF2-40B4-BE49-F238E27FC236}">
                  <a16:creationId xmlns:a16="http://schemas.microsoft.com/office/drawing/2014/main" id="{F10BE1B1-9EAC-DBD5-5F4F-59B2AE1EB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250" y="2529000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Visual Studio Code - 나무위키">
              <a:extLst>
                <a:ext uri="{FF2B5EF4-FFF2-40B4-BE49-F238E27FC236}">
                  <a16:creationId xmlns:a16="http://schemas.microsoft.com/office/drawing/2014/main" id="{103BF5B6-2CA4-D082-9D5D-2D76828A5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529000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725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577D30-284C-4B69-3C45-054F4ECD3AD7}"/>
              </a:ext>
            </a:extLst>
          </p:cNvPr>
          <p:cNvGrpSpPr/>
          <p:nvPr/>
        </p:nvGrpSpPr>
        <p:grpSpPr>
          <a:xfrm>
            <a:off x="5277321" y="2979000"/>
            <a:ext cx="1637357" cy="900000"/>
            <a:chOff x="5286859" y="2631502"/>
            <a:chExt cx="1637357" cy="9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84AC08-76B7-663E-9F81-C8C4B66EE253}"/>
                </a:ext>
              </a:extLst>
            </p:cNvPr>
            <p:cNvSpPr/>
            <p:nvPr/>
          </p:nvSpPr>
          <p:spPr>
            <a:xfrm>
              <a:off x="6311876" y="2631502"/>
              <a:ext cx="61234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altLang="ko-KR" sz="32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UI</a:t>
              </a:r>
              <a:endParaRPr lang="ko-KR" altLang="en-US" sz="32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0E2A3-C1D1-17EF-E47F-0FBD2EFAF0A9}"/>
                </a:ext>
              </a:extLst>
            </p:cNvPr>
            <p:cNvSpPr/>
            <p:nvPr/>
          </p:nvSpPr>
          <p:spPr>
            <a:xfrm>
              <a:off x="5286859" y="2631502"/>
              <a:ext cx="900000" cy="900000"/>
            </a:xfrm>
            <a:prstGeom prst="rect">
              <a:avLst/>
            </a:prstGeom>
            <a:solidFill>
              <a:srgbClr val="5B69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3</a:t>
              </a:r>
              <a:endPara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9C81F-1313-DAD0-92ED-3B826B72C965}"/>
              </a:ext>
            </a:extLst>
          </p:cNvPr>
          <p:cNvSpPr/>
          <p:nvPr/>
        </p:nvSpPr>
        <p:spPr>
          <a:xfrm>
            <a:off x="4923129" y="5219890"/>
            <a:ext cx="2345742" cy="658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회원가입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4239F3-87E3-3C8F-8E18-D1701F5F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6" t="18614" r="16412" b="27393"/>
          <a:stretch/>
        </p:blipFill>
        <p:spPr>
          <a:xfrm>
            <a:off x="5032489" y="979742"/>
            <a:ext cx="2127021" cy="177495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E28CA5-EF03-9A70-6837-0CB9D8FE3FD5}"/>
              </a:ext>
            </a:extLst>
          </p:cNvPr>
          <p:cNvSpPr/>
          <p:nvPr/>
        </p:nvSpPr>
        <p:spPr>
          <a:xfrm>
            <a:off x="4311343" y="4646025"/>
            <a:ext cx="3569313" cy="573865"/>
          </a:xfrm>
          <a:prstGeom prst="roundRect">
            <a:avLst/>
          </a:prstGeom>
          <a:solidFill>
            <a:srgbClr val="FED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53D101-DE6C-DFD0-4121-022E8C0C876F}"/>
              </a:ext>
            </a:extLst>
          </p:cNvPr>
          <p:cNvSpPr/>
          <p:nvPr/>
        </p:nvSpPr>
        <p:spPr>
          <a:xfrm>
            <a:off x="4402200" y="3098153"/>
            <a:ext cx="3387600" cy="387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아이디 입력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3BCA8B-3CD6-190B-83F9-E3DF4BD4EA58}"/>
              </a:ext>
            </a:extLst>
          </p:cNvPr>
          <p:cNvSpPr/>
          <p:nvPr/>
        </p:nvSpPr>
        <p:spPr>
          <a:xfrm>
            <a:off x="4402200" y="3788804"/>
            <a:ext cx="3387600" cy="387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비밀번호 입력</a:t>
            </a:r>
          </a:p>
        </p:txBody>
      </p:sp>
    </p:spTree>
    <p:extLst>
      <p:ext uri="{BB962C8B-B14F-4D97-AF65-F5344CB8AC3E}">
        <p14:creationId xmlns:p14="http://schemas.microsoft.com/office/powerpoint/2010/main" val="7347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386</Words>
  <Application>Microsoft Office PowerPoint</Application>
  <PresentationFormat>와이드스크린</PresentationFormat>
  <Paragraphs>123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Pretendard Black</vt:lpstr>
      <vt:lpstr>Pretendard ExtraBold</vt:lpstr>
      <vt:lpstr>Pretendard ExtraLight</vt:lpstr>
      <vt:lpstr>Pretendard Light</vt:lpstr>
      <vt:lpstr>Pretendard Medium</vt:lpstr>
      <vt:lpstr>Pretendard SemiBold</vt:lpstr>
      <vt:lpstr>맑은 고딕</vt:lpstr>
      <vt:lpstr>에스코어 드림 4 Regular</vt:lpstr>
      <vt:lpstr>에스코어 드림 6 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인성 정</dc:creator>
  <cp:lastModifiedBy>인성 정</cp:lastModifiedBy>
  <cp:revision>12</cp:revision>
  <dcterms:created xsi:type="dcterms:W3CDTF">2024-09-30T16:33:53Z</dcterms:created>
  <dcterms:modified xsi:type="dcterms:W3CDTF">2024-10-03T17:03:21Z</dcterms:modified>
</cp:coreProperties>
</file>