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0000"/>
  </p:normalViewPr>
  <p:slideViewPr>
    <p:cSldViewPr snapToGrid="0" snapToObjects="1">
      <p:cViewPr varScale="1">
        <p:scale>
          <a:sx n="96" d="100"/>
          <a:sy n="96" d="100"/>
        </p:scale>
        <p:origin x="540" y="5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52990F13-27CF-68F4-4AC0-EE2AC0E6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68" y="443949"/>
            <a:ext cx="2978289" cy="588273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9DA9E0-BA7F-BEB0-320E-55D2C07FACBB}"/>
              </a:ext>
            </a:extLst>
          </p:cNvPr>
          <p:cNvSpPr/>
          <p:nvPr/>
        </p:nvSpPr>
        <p:spPr>
          <a:xfrm>
            <a:off x="1894906" y="2905341"/>
            <a:ext cx="1669774" cy="9045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1E9CA-66F5-5C78-4D75-CCA095C6397B}"/>
              </a:ext>
            </a:extLst>
          </p:cNvPr>
          <p:cNvSpPr txBox="1"/>
          <p:nvPr/>
        </p:nvSpPr>
        <p:spPr>
          <a:xfrm>
            <a:off x="1550076" y="1003170"/>
            <a:ext cx="71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poqa Han Sans Neo Medium" pitchFamily="50" charset="-127"/>
                <a:ea typeface="Spoqa Han Sans Neo Medium" pitchFamily="50" charset="-127"/>
              </a:rPr>
              <a:t>D - 39</a:t>
            </a:r>
            <a:endParaRPr lang="ko-KR" altLang="en-US" sz="1400" dirty="0">
              <a:latin typeface="Spoqa Han Sans Neo Medium" pitchFamily="50" charset="-127"/>
              <a:ea typeface="Spoqa Han Sans Neo Medium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C0D9F-054E-30D6-CB06-CF3B71D316B3}"/>
              </a:ext>
            </a:extLst>
          </p:cNvPr>
          <p:cNvSpPr txBox="1"/>
          <p:nvPr/>
        </p:nvSpPr>
        <p:spPr>
          <a:xfrm>
            <a:off x="1543450" y="1193394"/>
            <a:ext cx="1503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Spoqa Han Sans Neo Medium" pitchFamily="50" charset="-127"/>
                <a:ea typeface="Spoqa Han Sans Neo Medium" pitchFamily="50" charset="-127"/>
              </a:rPr>
              <a:t>오늘도 열공</a:t>
            </a:r>
            <a:r>
              <a:rPr lang="en-US" altLang="ko-KR" sz="1100" dirty="0">
                <a:latin typeface="Spoqa Han Sans Neo Medium" pitchFamily="50" charset="-127"/>
                <a:ea typeface="Spoqa Han Sans Neo Medium" pitchFamily="50" charset="-127"/>
              </a:rPr>
              <a:t>!</a:t>
            </a:r>
            <a:endParaRPr lang="ko-KR" altLang="en-US" sz="1100" dirty="0">
              <a:latin typeface="Spoqa Han Sans Neo Medium" pitchFamily="50" charset="-127"/>
              <a:ea typeface="Spoqa Han Sans Neo Medium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BBFAC4-A75C-95A9-C37D-A17305B1A4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8973" y="1713552"/>
            <a:ext cx="386571" cy="3865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DA5CC2-C21D-93C0-6CB9-44B8A6E5E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15" y="1713731"/>
            <a:ext cx="386571" cy="3865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E2FA90-41E4-E5E1-7D02-30D1D40448BE}"/>
              </a:ext>
            </a:extLst>
          </p:cNvPr>
          <p:cNvSpPr txBox="1"/>
          <p:nvPr/>
        </p:nvSpPr>
        <p:spPr>
          <a:xfrm>
            <a:off x="1794967" y="2107040"/>
            <a:ext cx="794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Spoqa Han Sans Neo Medium" pitchFamily="50" charset="-127"/>
                <a:ea typeface="Spoqa Han Sans Neo Medium" pitchFamily="50" charset="-127"/>
              </a:rPr>
              <a:t>문제 스캔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46F521-D56D-B718-C796-03D3B3BDBB8A}"/>
              </a:ext>
            </a:extLst>
          </p:cNvPr>
          <p:cNvSpPr txBox="1"/>
          <p:nvPr/>
        </p:nvSpPr>
        <p:spPr>
          <a:xfrm>
            <a:off x="2790009" y="2107040"/>
            <a:ext cx="794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Spoqa Han Sans Neo Medium" pitchFamily="50" charset="-127"/>
                <a:ea typeface="Spoqa Han Sans Neo Medium" pitchFamily="50" charset="-127"/>
              </a:rPr>
              <a:t>오답 노트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BC1BB5-509E-AB90-A0F8-BB69E30B38E3}"/>
              </a:ext>
            </a:extLst>
          </p:cNvPr>
          <p:cNvSpPr txBox="1"/>
          <p:nvPr/>
        </p:nvSpPr>
        <p:spPr>
          <a:xfrm>
            <a:off x="1550076" y="2574107"/>
            <a:ext cx="1768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Spoqa Han Sans Neo Medium" pitchFamily="50" charset="-127"/>
                <a:ea typeface="Spoqa Han Sans Neo Medium" pitchFamily="50" charset="-127"/>
              </a:rPr>
              <a:t>최근에 스캔한 문제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D2910C-E091-B38B-C318-DDB65206FEF8}"/>
              </a:ext>
            </a:extLst>
          </p:cNvPr>
          <p:cNvSpPr/>
          <p:nvPr/>
        </p:nvSpPr>
        <p:spPr>
          <a:xfrm>
            <a:off x="1894906" y="3934748"/>
            <a:ext cx="1669774" cy="9045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5BD3A9-5062-41F6-BC1A-104F02EA929B}"/>
              </a:ext>
            </a:extLst>
          </p:cNvPr>
          <p:cNvSpPr/>
          <p:nvPr/>
        </p:nvSpPr>
        <p:spPr>
          <a:xfrm>
            <a:off x="1907610" y="4964156"/>
            <a:ext cx="1669774" cy="9045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F7676E0-11B3-157B-8B8A-160DBB9D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140" y="443949"/>
            <a:ext cx="2978289" cy="588273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715D62-544B-931E-6E11-1819C8C442AA}"/>
              </a:ext>
            </a:extLst>
          </p:cNvPr>
          <p:cNvSpPr txBox="1"/>
          <p:nvPr/>
        </p:nvSpPr>
        <p:spPr>
          <a:xfrm>
            <a:off x="5320321" y="1003170"/>
            <a:ext cx="133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문제 스캔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B6950A9-9E14-ED6A-094B-6657C9F01460}"/>
              </a:ext>
            </a:extLst>
          </p:cNvPr>
          <p:cNvGrpSpPr/>
          <p:nvPr/>
        </p:nvGrpSpPr>
        <p:grpSpPr>
          <a:xfrm>
            <a:off x="5436050" y="1694503"/>
            <a:ext cx="2060712" cy="3351480"/>
            <a:chOff x="5393636" y="1441752"/>
            <a:chExt cx="2060712" cy="335148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0CF65E7-E5BC-EDB4-501D-657B0F7D4061}"/>
                </a:ext>
              </a:extLst>
            </p:cNvPr>
            <p:cNvSpPr/>
            <p:nvPr/>
          </p:nvSpPr>
          <p:spPr>
            <a:xfrm>
              <a:off x="5493026" y="1736032"/>
              <a:ext cx="1961322" cy="13117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3281A39-5FB5-24A3-9B8D-F40F83DA22A3}"/>
                </a:ext>
              </a:extLst>
            </p:cNvPr>
            <p:cNvSpPr/>
            <p:nvPr/>
          </p:nvSpPr>
          <p:spPr>
            <a:xfrm>
              <a:off x="5493026" y="3481515"/>
              <a:ext cx="1961322" cy="13117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1F4DDC-DDE1-B2AC-37DA-BD78F169108B}"/>
                </a:ext>
              </a:extLst>
            </p:cNvPr>
            <p:cNvSpPr txBox="1"/>
            <p:nvPr/>
          </p:nvSpPr>
          <p:spPr>
            <a:xfrm>
              <a:off x="5393636" y="1441752"/>
              <a:ext cx="8812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Spoqa Han Sans Neo Medium" pitchFamily="50" charset="-127"/>
                  <a:ea typeface="Spoqa Han Sans Neo Medium" pitchFamily="50" charset="-127"/>
                </a:rPr>
                <a:t>원본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F777B6-9E49-A52C-8276-0412827F7055}"/>
                </a:ext>
              </a:extLst>
            </p:cNvPr>
            <p:cNvSpPr txBox="1"/>
            <p:nvPr/>
          </p:nvSpPr>
          <p:spPr>
            <a:xfrm>
              <a:off x="5393636" y="3190455"/>
              <a:ext cx="8812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Spoqa Han Sans Neo Medium" pitchFamily="50" charset="-127"/>
                  <a:ea typeface="Spoqa Han Sans Neo Medium" pitchFamily="50" charset="-127"/>
                </a:rPr>
                <a:t>수정본</a:t>
              </a:r>
            </a:p>
          </p:txBody>
        </p:sp>
      </p:grpSp>
      <p:pic>
        <p:nvPicPr>
          <p:cNvPr id="67" name="그림 66">
            <a:extLst>
              <a:ext uri="{FF2B5EF4-FFF2-40B4-BE49-F238E27FC236}">
                <a16:creationId xmlns:a16="http://schemas.microsoft.com/office/drawing/2014/main" id="{ACA969B2-B626-B03A-AD0E-E4436ECAE2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03" y="5191909"/>
            <a:ext cx="605962" cy="6059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1A0C27-3AC8-0F83-A29E-B4DFBFF7D3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8" b="26487"/>
          <a:stretch/>
        </p:blipFill>
        <p:spPr>
          <a:xfrm>
            <a:off x="5761030" y="3750983"/>
            <a:ext cx="1512938" cy="12601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3E0442-BF4B-603D-9714-40D94F48E0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8" b="26487"/>
          <a:stretch/>
        </p:blipFill>
        <p:spPr>
          <a:xfrm>
            <a:off x="5761030" y="2021380"/>
            <a:ext cx="1510141" cy="12601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41A4B8-AB25-B7F5-6DE3-94BD9F02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953" y="443949"/>
            <a:ext cx="2978289" cy="58827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D8E4EA-8EB6-3CC5-EE80-C00E4CCA0823}"/>
              </a:ext>
            </a:extLst>
          </p:cNvPr>
          <p:cNvSpPr txBox="1"/>
          <p:nvPr/>
        </p:nvSpPr>
        <p:spPr>
          <a:xfrm>
            <a:off x="8411253" y="1003170"/>
            <a:ext cx="133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저장하기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023CF88-C4E3-5A11-5755-E31CC0D7CF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8" b="26487"/>
          <a:stretch/>
        </p:blipFill>
        <p:spPr>
          <a:xfrm>
            <a:off x="8579385" y="1455004"/>
            <a:ext cx="1955423" cy="16287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3A2546-6AC3-1F1C-62F0-B93AC78027DA}"/>
              </a:ext>
            </a:extLst>
          </p:cNvPr>
          <p:cNvSpPr txBox="1"/>
          <p:nvPr/>
        </p:nvSpPr>
        <p:spPr>
          <a:xfrm>
            <a:off x="8411253" y="3146611"/>
            <a:ext cx="2029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poqa Han Sans Neo Medium" pitchFamily="50" charset="-127"/>
                <a:ea typeface="Spoqa Han Sans Neo Medium" pitchFamily="50" charset="-127"/>
                <a:cs typeface="Pretendard Medium" panose="02000603000000020004" pitchFamily="50" charset="-127"/>
              </a:rPr>
              <a:t>자동 인식된 과목</a:t>
            </a:r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수학</a:t>
            </a:r>
            <a:r>
              <a:rPr lang="en-US" altLang="ko-KR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Ⅱ</a:t>
            </a:r>
            <a:endParaRPr lang="ko-KR" altLang="en-US" sz="1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1C40270-783B-C43D-14D8-9C3AAACDB88C}"/>
              </a:ext>
            </a:extLst>
          </p:cNvPr>
          <p:cNvSpPr/>
          <p:nvPr/>
        </p:nvSpPr>
        <p:spPr>
          <a:xfrm>
            <a:off x="6579620" y="1391867"/>
            <a:ext cx="961381" cy="3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Spoqa Han Sans Neo Medium" pitchFamily="50" charset="-127"/>
                <a:ea typeface="Spoqa Han Sans Neo Medium" pitchFamily="50" charset="-127"/>
              </a:rPr>
              <a:t>다시 스캔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B6E968-C893-F444-60EE-86BE5D1BE83D}"/>
              </a:ext>
            </a:extLst>
          </p:cNvPr>
          <p:cNvSpPr txBox="1"/>
          <p:nvPr/>
        </p:nvSpPr>
        <p:spPr>
          <a:xfrm>
            <a:off x="8277756" y="3934748"/>
            <a:ext cx="255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Spoqa Han Sans Neo Medium" pitchFamily="50" charset="-127"/>
                <a:ea typeface="Spoqa Han Sans Neo Medium" pitchFamily="50" charset="-127"/>
                <a:cs typeface="Pretendard Medium" panose="02000603000000020004" pitchFamily="50" charset="-127"/>
              </a:rPr>
              <a:t>‘</a:t>
            </a:r>
            <a:r>
              <a:rPr lang="ko-KR" altLang="en-US" sz="1400" dirty="0">
                <a:latin typeface="Spoqa Han Sans Neo Medium" pitchFamily="50" charset="-127"/>
                <a:ea typeface="Spoqa Han Sans Neo Medium" pitchFamily="50" charset="-127"/>
                <a:cs typeface="Pretendard Medium" panose="02000603000000020004" pitchFamily="50" charset="-127"/>
              </a:rPr>
              <a:t>수학 </a:t>
            </a:r>
            <a:r>
              <a:rPr lang="en-US" altLang="ko-KR" sz="1400" dirty="0">
                <a:latin typeface="Spoqa Han Sans Neo Medium" pitchFamily="50" charset="-127"/>
                <a:ea typeface="Spoqa Han Sans Neo Medium" pitchFamily="50" charset="-127"/>
                <a:cs typeface="Pretendard Medium" panose="02000603000000020004" pitchFamily="50" charset="-127"/>
              </a:rPr>
              <a:t>Ⅱ’  </a:t>
            </a:r>
            <a:r>
              <a:rPr lang="ko-KR" altLang="en-US" sz="1400" dirty="0">
                <a:latin typeface="Spoqa Han Sans Neo Medium" pitchFamily="50" charset="-127"/>
                <a:ea typeface="Spoqa Han Sans Neo Medium" pitchFamily="50" charset="-127"/>
                <a:cs typeface="Pretendard Medium" panose="02000603000000020004" pitchFamily="50" charset="-127"/>
              </a:rPr>
              <a:t>파일에 저장할까요</a:t>
            </a:r>
            <a:r>
              <a:rPr lang="en-US" altLang="ko-KR" sz="1400" dirty="0">
                <a:latin typeface="Spoqa Han Sans Neo Medium" pitchFamily="50" charset="-127"/>
                <a:ea typeface="Spoqa Han Sans Neo Medium" pitchFamily="50" charset="-127"/>
                <a:cs typeface="Pretendard Medium" panose="02000603000000020004" pitchFamily="50" charset="-127"/>
              </a:rPr>
              <a:t>?</a:t>
            </a:r>
            <a:endParaRPr lang="ko-KR" altLang="en-US" sz="1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308FD7A-4CBF-5C31-C655-CC298662B0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114" y="4305403"/>
            <a:ext cx="605962" cy="60596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ADE83E6-C5DC-03FF-B1AB-AC8338BF93FE}"/>
              </a:ext>
            </a:extLst>
          </p:cNvPr>
          <p:cNvSpPr txBox="1"/>
          <p:nvPr/>
        </p:nvSpPr>
        <p:spPr>
          <a:xfrm>
            <a:off x="8277756" y="5182115"/>
            <a:ext cx="255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Spoqa Han Sans Neo Medium" pitchFamily="50" charset="-127"/>
                <a:ea typeface="Spoqa Han Sans Neo Medium" pitchFamily="50" charset="-127"/>
                <a:cs typeface="Pretendard Medium" panose="02000603000000020004" pitchFamily="50" charset="-127"/>
              </a:rPr>
              <a:t>다른 파일 선택</a:t>
            </a:r>
            <a:r>
              <a:rPr lang="en-US" altLang="ko-KR" sz="1400" dirty="0">
                <a:latin typeface="Spoqa Han Sans Neo Medium" pitchFamily="50" charset="-127"/>
                <a:ea typeface="Spoqa Han Sans Neo Medium" pitchFamily="50" charset="-127"/>
                <a:cs typeface="Pretendard Medium" panose="02000603000000020004" pitchFamily="50" charset="-127"/>
              </a:rPr>
              <a:t>...</a:t>
            </a:r>
            <a:endParaRPr lang="ko-KR" altLang="en-US" sz="1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77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C2A180D5-A23D-B573-96BA-A99066EBCD17}"/>
              </a:ext>
            </a:extLst>
          </p:cNvPr>
          <p:cNvGrpSpPr/>
          <p:nvPr/>
        </p:nvGrpSpPr>
        <p:grpSpPr>
          <a:xfrm>
            <a:off x="1757362" y="-313266"/>
            <a:ext cx="10434638" cy="7171266"/>
            <a:chOff x="1757362" y="-313266"/>
            <a:chExt cx="10434638" cy="717126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90F0D8-ED0E-B3C6-379A-7B4686C035F3}"/>
                </a:ext>
              </a:extLst>
            </p:cNvPr>
            <p:cNvSpPr/>
            <p:nvPr/>
          </p:nvSpPr>
          <p:spPr>
            <a:xfrm>
              <a:off x="1757362" y="-313266"/>
              <a:ext cx="10434637" cy="2524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EB12183-7482-775F-BD4A-D20A44381315}"/>
                </a:ext>
              </a:extLst>
            </p:cNvPr>
            <p:cNvSpPr/>
            <p:nvPr/>
          </p:nvSpPr>
          <p:spPr>
            <a:xfrm>
              <a:off x="1757362" y="3051969"/>
              <a:ext cx="10434638" cy="38060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6AAD3B-2BB4-DCD3-419E-9DC8FC1C1DC0}"/>
                </a:ext>
              </a:extLst>
            </p:cNvPr>
            <p:cNvSpPr txBox="1"/>
            <p:nvPr/>
          </p:nvSpPr>
          <p:spPr>
            <a:xfrm>
              <a:off x="1816100" y="-247550"/>
              <a:ext cx="293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Front-end : Flutter</a:t>
              </a:r>
              <a:endParaRPr lang="ko-KR" altLang="en-US" sz="2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DB2F00-25E3-515E-DD04-D4B4E8A1460D}"/>
                </a:ext>
              </a:extLst>
            </p:cNvPr>
            <p:cNvSpPr txBox="1"/>
            <p:nvPr/>
          </p:nvSpPr>
          <p:spPr>
            <a:xfrm>
              <a:off x="1816100" y="6391123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Back-end : Flask</a:t>
              </a:r>
              <a:endParaRPr lang="ko-KR" altLang="en-US" sz="2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0364D8-582B-ECAD-4B9B-839FC9C0F2EE}"/>
                </a:ext>
              </a:extLst>
            </p:cNvPr>
            <p:cNvSpPr/>
            <p:nvPr/>
          </p:nvSpPr>
          <p:spPr>
            <a:xfrm>
              <a:off x="2428269" y="858118"/>
              <a:ext cx="1689414" cy="5319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사진 촬영 </a:t>
              </a:r>
              <a:r>
                <a:rPr lang="en-US" altLang="ko-KR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/ </a:t>
              </a:r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선택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DA095A-CF3B-7D06-846F-9719596FA51C}"/>
                </a:ext>
              </a:extLst>
            </p:cNvPr>
            <p:cNvSpPr/>
            <p:nvPr/>
          </p:nvSpPr>
          <p:spPr>
            <a:xfrm>
              <a:off x="2428269" y="4877597"/>
              <a:ext cx="1689414" cy="5319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필기 제거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890367E-1F5A-2EA8-641F-B50CC68D0C66}"/>
                </a:ext>
              </a:extLst>
            </p:cNvPr>
            <p:cNvSpPr/>
            <p:nvPr/>
          </p:nvSpPr>
          <p:spPr>
            <a:xfrm>
              <a:off x="4664648" y="3345751"/>
              <a:ext cx="1689414" cy="5319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사진 전송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FFD344-52AE-578F-9BF6-5360586A5EC1}"/>
                </a:ext>
              </a:extLst>
            </p:cNvPr>
            <p:cNvSpPr/>
            <p:nvPr/>
          </p:nvSpPr>
          <p:spPr>
            <a:xfrm>
              <a:off x="2428269" y="3345751"/>
              <a:ext cx="1689414" cy="5319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사진 받기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EBD7DBB-7FB8-0544-EEDB-E91953190E02}"/>
                </a:ext>
              </a:extLst>
            </p:cNvPr>
            <p:cNvCxnSpPr>
              <a:stCxn id="18" idx="2"/>
              <a:endCxn id="10" idx="0"/>
            </p:cNvCxnSpPr>
            <p:nvPr/>
          </p:nvCxnSpPr>
          <p:spPr>
            <a:xfrm>
              <a:off x="3272976" y="3877663"/>
              <a:ext cx="0" cy="9999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E495B2A-7A32-E9C6-8521-25E6735634FB}"/>
                </a:ext>
              </a:extLst>
            </p:cNvPr>
            <p:cNvSpPr/>
            <p:nvPr/>
          </p:nvSpPr>
          <p:spPr>
            <a:xfrm>
              <a:off x="6273442" y="5551452"/>
              <a:ext cx="1689414" cy="5319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과목 분류</a:t>
              </a: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88D6659A-6A26-ABA3-2248-091DD0B9D95C}"/>
                </a:ext>
              </a:extLst>
            </p:cNvPr>
            <p:cNvCxnSpPr>
              <a:stCxn id="10" idx="3"/>
              <a:endCxn id="12" idx="2"/>
            </p:cNvCxnSpPr>
            <p:nvPr/>
          </p:nvCxnSpPr>
          <p:spPr>
            <a:xfrm flipV="1">
              <a:off x="4117683" y="3877663"/>
              <a:ext cx="1391672" cy="126589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0E88C16-6BEF-015A-E3CF-6D889781CD3C}"/>
                </a:ext>
              </a:extLst>
            </p:cNvPr>
            <p:cNvSpPr/>
            <p:nvPr/>
          </p:nvSpPr>
          <p:spPr>
            <a:xfrm>
              <a:off x="4664648" y="1274514"/>
              <a:ext cx="1689414" cy="5319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사진 받기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CF932F7-6926-C2D0-3513-91C7C048E25F}"/>
                </a:ext>
              </a:extLst>
            </p:cNvPr>
            <p:cNvCxnSpPr>
              <a:stCxn id="12" idx="0"/>
              <a:endCxn id="31" idx="2"/>
            </p:cNvCxnSpPr>
            <p:nvPr/>
          </p:nvCxnSpPr>
          <p:spPr>
            <a:xfrm flipV="1">
              <a:off x="5509355" y="1806426"/>
              <a:ext cx="0" cy="15393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0B9676B-1494-F419-4D0F-E32B60E10A0E}"/>
                </a:ext>
              </a:extLst>
            </p:cNvPr>
            <p:cNvSpPr/>
            <p:nvPr/>
          </p:nvSpPr>
          <p:spPr>
            <a:xfrm>
              <a:off x="4664648" y="186267"/>
              <a:ext cx="1689414" cy="6718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과목별로</a:t>
              </a:r>
              <a:endParaRPr lang="en-US" altLang="ko-KR" dirty="0">
                <a:solidFill>
                  <a:schemeClr val="tx1"/>
                </a:solidFill>
                <a:latin typeface="Spoqa Han Sans Neo Medium" pitchFamily="50" charset="-127"/>
                <a:ea typeface="Spoqa Han Sans Neo Medium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분류하여 저장</a:t>
              </a:r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5999EA27-A0F8-E634-34F4-BF75BA698AEE}"/>
                </a:ext>
              </a:extLst>
            </p:cNvPr>
            <p:cNvCxnSpPr>
              <a:cxnSpLocks/>
              <a:stCxn id="10" idx="3"/>
              <a:endCxn id="23" idx="1"/>
            </p:cNvCxnSpPr>
            <p:nvPr/>
          </p:nvCxnSpPr>
          <p:spPr>
            <a:xfrm>
              <a:off x="4117683" y="5143553"/>
              <a:ext cx="2155759" cy="673855"/>
            </a:xfrm>
            <a:prstGeom prst="bentConnector3">
              <a:avLst>
                <a:gd name="adj1" fmla="val 15046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6E62CFB-A7C4-37EB-85DF-C9F7CEB6B9A2}"/>
                </a:ext>
              </a:extLst>
            </p:cNvPr>
            <p:cNvSpPr txBox="1"/>
            <p:nvPr/>
          </p:nvSpPr>
          <p:spPr>
            <a:xfrm>
              <a:off x="4698516" y="5498210"/>
              <a:ext cx="1279009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Spoqa Han Sans Neo Medium" pitchFamily="50" charset="-127"/>
                  <a:ea typeface="Spoqa Han Sans Neo Medium" pitchFamily="50" charset="-127"/>
                </a:rPr>
                <a:t>OCR</a:t>
              </a:r>
            </a:p>
            <a:p>
              <a:pPr algn="ctr"/>
              <a:r>
                <a:rPr lang="ko-KR" altLang="en-US" dirty="0">
                  <a:latin typeface="Spoqa Han Sans Neo Medium" pitchFamily="50" charset="-127"/>
                  <a:ea typeface="Spoqa Han Sans Neo Medium" pitchFamily="50" charset="-127"/>
                </a:rPr>
                <a:t>자연어처리</a:t>
              </a:r>
              <a:endParaRPr lang="en-US" altLang="ko-KR" dirty="0">
                <a:latin typeface="Spoqa Han Sans Neo Medium" pitchFamily="50" charset="-127"/>
                <a:ea typeface="Spoqa Han Sans Neo Medium" pitchFamily="50" charset="-127"/>
              </a:endParaRPr>
            </a:p>
          </p:txBody>
        </p: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49E6088B-7A3B-9B37-258A-8AC206C6C945}"/>
                </a:ext>
              </a:extLst>
            </p:cNvPr>
            <p:cNvCxnSpPr>
              <a:cxnSpLocks/>
              <a:stCxn id="23" idx="0"/>
              <a:endCxn id="31" idx="2"/>
            </p:cNvCxnSpPr>
            <p:nvPr/>
          </p:nvCxnSpPr>
          <p:spPr>
            <a:xfrm rot="16200000" flipV="1">
              <a:off x="4441239" y="2874542"/>
              <a:ext cx="3745026" cy="1608794"/>
            </a:xfrm>
            <a:prstGeom prst="bentConnector3">
              <a:avLst>
                <a:gd name="adj1" fmla="val 77808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AD1402C7-5248-1937-54A4-C881F8CB8E6E}"/>
                </a:ext>
              </a:extLst>
            </p:cNvPr>
            <p:cNvCxnSpPr>
              <a:cxnSpLocks/>
              <a:stCxn id="31" idx="0"/>
              <a:endCxn id="54" idx="2"/>
            </p:cNvCxnSpPr>
            <p:nvPr/>
          </p:nvCxnSpPr>
          <p:spPr>
            <a:xfrm flipV="1">
              <a:off x="5509355" y="858118"/>
              <a:ext cx="0" cy="416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BDA65F97-1790-4867-77A2-43959F80137E}"/>
                </a:ext>
              </a:extLst>
            </p:cNvPr>
            <p:cNvCxnSpPr>
              <a:stCxn id="9" idx="2"/>
              <a:endCxn id="18" idx="0"/>
            </p:cNvCxnSpPr>
            <p:nvPr/>
          </p:nvCxnSpPr>
          <p:spPr>
            <a:xfrm>
              <a:off x="3272976" y="1390030"/>
              <a:ext cx="0" cy="195572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042CB94-0322-6136-E677-F082F678D3FE}"/>
                </a:ext>
              </a:extLst>
            </p:cNvPr>
            <p:cNvSpPr/>
            <p:nvPr/>
          </p:nvSpPr>
          <p:spPr>
            <a:xfrm>
              <a:off x="2428269" y="2362612"/>
              <a:ext cx="1689414" cy="531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API</a:t>
              </a:r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 요청 후</a:t>
              </a:r>
              <a:endParaRPr lang="en-US" altLang="ko-KR" dirty="0">
                <a:solidFill>
                  <a:schemeClr val="tx1"/>
                </a:solidFill>
                <a:latin typeface="Spoqa Han Sans Neo Medium" pitchFamily="50" charset="-127"/>
                <a:ea typeface="Spoqa Han Sans Neo Medium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사진 전송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307CF98-73C7-BDC5-A2CB-B2CEF8964896}"/>
                </a:ext>
              </a:extLst>
            </p:cNvPr>
            <p:cNvSpPr/>
            <p:nvPr/>
          </p:nvSpPr>
          <p:spPr>
            <a:xfrm>
              <a:off x="7985814" y="852244"/>
              <a:ext cx="1689414" cy="5319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오답노트 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05F9F0A-45CA-0489-D250-D1C6932CA344}"/>
                </a:ext>
              </a:extLst>
            </p:cNvPr>
            <p:cNvSpPr/>
            <p:nvPr/>
          </p:nvSpPr>
          <p:spPr>
            <a:xfrm>
              <a:off x="7985814" y="3662447"/>
              <a:ext cx="1689414" cy="5319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사진 받기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E05D0052-8839-A5FD-032B-4DA3077C1CE4}"/>
                </a:ext>
              </a:extLst>
            </p:cNvPr>
            <p:cNvCxnSpPr>
              <a:cxnSpLocks/>
              <a:stCxn id="101" idx="2"/>
              <a:endCxn id="114" idx="0"/>
            </p:cNvCxnSpPr>
            <p:nvPr/>
          </p:nvCxnSpPr>
          <p:spPr>
            <a:xfrm>
              <a:off x="8830521" y="1384156"/>
              <a:ext cx="0" cy="22782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0A51CB3-1600-0C42-DE99-3FF3EC1E8D4E}"/>
                </a:ext>
              </a:extLst>
            </p:cNvPr>
            <p:cNvSpPr/>
            <p:nvPr/>
          </p:nvSpPr>
          <p:spPr>
            <a:xfrm>
              <a:off x="7985814" y="2356738"/>
              <a:ext cx="1689414" cy="531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API</a:t>
              </a:r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 요청 후</a:t>
              </a:r>
              <a:endParaRPr lang="en-US" altLang="ko-KR" dirty="0">
                <a:solidFill>
                  <a:schemeClr val="tx1"/>
                </a:solidFill>
                <a:latin typeface="Spoqa Han Sans Neo Medium" pitchFamily="50" charset="-127"/>
                <a:ea typeface="Spoqa Han Sans Neo Medium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사진 전송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7F28007-703C-565F-44EB-E4B1111D73E7}"/>
                </a:ext>
              </a:extLst>
            </p:cNvPr>
            <p:cNvSpPr/>
            <p:nvPr/>
          </p:nvSpPr>
          <p:spPr>
            <a:xfrm>
              <a:off x="9931361" y="4563328"/>
              <a:ext cx="1689414" cy="5319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오답노트 생성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9397DBD9-1849-C30D-4E36-AFC01B8C6094}"/>
                </a:ext>
              </a:extLst>
            </p:cNvPr>
            <p:cNvSpPr/>
            <p:nvPr/>
          </p:nvSpPr>
          <p:spPr>
            <a:xfrm>
              <a:off x="9931361" y="1274513"/>
              <a:ext cx="1689414" cy="5319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오답노트 받기 </a:t>
              </a:r>
            </a:p>
          </p:txBody>
        </p: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55EF3D8-3431-994C-643D-78BBC95BAC86}"/>
                </a:ext>
              </a:extLst>
            </p:cNvPr>
            <p:cNvCxnSpPr>
              <a:cxnSpLocks/>
              <a:stCxn id="114" idx="2"/>
            </p:cNvCxnSpPr>
            <p:nvPr/>
          </p:nvCxnSpPr>
          <p:spPr>
            <a:xfrm rot="16200000" flipH="1">
              <a:off x="9055758" y="3969122"/>
              <a:ext cx="634810" cy="1085284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AF0812A-5400-0128-CB16-1D8BA397B006}"/>
                </a:ext>
              </a:extLst>
            </p:cNvPr>
            <p:cNvSpPr txBox="1"/>
            <p:nvPr/>
          </p:nvSpPr>
          <p:spPr>
            <a:xfrm>
              <a:off x="9061450" y="4644503"/>
              <a:ext cx="580607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Spoqa Han Sans Neo Medium" pitchFamily="50" charset="-127"/>
                  <a:ea typeface="Spoqa Han Sans Neo Medium" pitchFamily="50" charset="-127"/>
                </a:rPr>
                <a:t>PIL</a:t>
              </a:r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B5CFC758-FC29-573E-F1D5-5894D46D05C1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10776068" y="1806426"/>
              <a:ext cx="0" cy="275690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418151BA-781F-088E-5B75-D55717616F12}"/>
                </a:ext>
              </a:extLst>
            </p:cNvPr>
            <p:cNvCxnSpPr>
              <a:cxnSpLocks/>
              <a:endCxn id="147" idx="2"/>
            </p:cNvCxnSpPr>
            <p:nvPr/>
          </p:nvCxnSpPr>
          <p:spPr>
            <a:xfrm flipV="1">
              <a:off x="10776068" y="852244"/>
              <a:ext cx="0" cy="422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3BD062B-A57E-5A61-F775-6CAD261CFB47}"/>
                </a:ext>
              </a:extLst>
            </p:cNvPr>
            <p:cNvSpPr/>
            <p:nvPr/>
          </p:nvSpPr>
          <p:spPr>
            <a:xfrm>
              <a:off x="9931361" y="320332"/>
              <a:ext cx="1689414" cy="5319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오답노트 저장 </a:t>
              </a:r>
            </a:p>
          </p:txBody>
        </p:sp>
        <p:cxnSp>
          <p:nvCxnSpPr>
            <p:cNvPr id="152" name="연결선: 꺾임 151">
              <a:extLst>
                <a:ext uri="{FF2B5EF4-FFF2-40B4-BE49-F238E27FC236}">
                  <a16:creationId xmlns:a16="http://schemas.microsoft.com/office/drawing/2014/main" id="{98E9B706-DF00-1BD6-29C2-15022B5721A1}"/>
                </a:ext>
              </a:extLst>
            </p:cNvPr>
            <p:cNvCxnSpPr>
              <a:stCxn id="54" idx="3"/>
              <a:endCxn id="101" idx="0"/>
            </p:cNvCxnSpPr>
            <p:nvPr/>
          </p:nvCxnSpPr>
          <p:spPr>
            <a:xfrm>
              <a:off x="6354062" y="522193"/>
              <a:ext cx="2476459" cy="330051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58E1FF9-2BA9-564C-A281-4C4BB26BF63A}"/>
                </a:ext>
              </a:extLst>
            </p:cNvPr>
            <p:cNvSpPr txBox="1"/>
            <p:nvPr/>
          </p:nvSpPr>
          <p:spPr>
            <a:xfrm>
              <a:off x="6982549" y="337442"/>
              <a:ext cx="109703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Spoqa Han Sans Neo Medium" pitchFamily="50" charset="-127"/>
                  <a:ea typeface="Spoqa Han Sans Neo Medium" pitchFamily="50" charset="-127"/>
                </a:rPr>
                <a:t>사진 선택</a:t>
              </a:r>
              <a:endParaRPr lang="en-US" altLang="ko-KR" dirty="0">
                <a:latin typeface="Spoqa Han Sans Neo Medium" pitchFamily="50" charset="-127"/>
                <a:ea typeface="Spoqa Han Sans Neo Medium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746577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84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Pretendard Medium</vt:lpstr>
      <vt:lpstr>Spoqa Han Sans Neo Bold</vt:lpstr>
      <vt:lpstr>Spoqa Han Sans Neo Medium</vt:lpstr>
      <vt:lpstr>Arial</vt:lpstr>
      <vt:lpstr>Calibri</vt:lpstr>
      <vt:lpstr>한컴오피스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korea</dc:creator>
  <cp:lastModifiedBy>인성 정</cp:lastModifiedBy>
  <cp:revision>24</cp:revision>
  <dcterms:created xsi:type="dcterms:W3CDTF">2024-09-19T13:10:01Z</dcterms:created>
  <dcterms:modified xsi:type="dcterms:W3CDTF">2024-10-18T00:41:13Z</dcterms:modified>
  <cp:version>12.0.0.3747</cp:version>
</cp:coreProperties>
</file>