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87" r:id="rId4"/>
    <p:sldId id="261" r:id="rId5"/>
    <p:sldId id="288" r:id="rId6"/>
    <p:sldId id="292" r:id="rId7"/>
    <p:sldId id="290" r:id="rId8"/>
    <p:sldId id="258" r:id="rId9"/>
    <p:sldId id="291" r:id="rId10"/>
    <p:sldId id="293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3B2"/>
    <a:srgbClr val="ED2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0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5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7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08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smtClean="0">
                <a:solidFill>
                  <a:schemeClr val="bg1"/>
                </a:solidFill>
              </a:rPr>
              <a:t>PROJECT</a:t>
            </a:r>
            <a:r>
              <a:rPr lang="ko-KR" altLang="en-US" sz="4400" b="1" spc="-15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smtClean="0">
                <a:solidFill>
                  <a:schemeClr val="bg1"/>
                </a:solidFill>
              </a:rPr>
              <a:t>TOURLAND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bg1"/>
                </a:solidFill>
              </a:rPr>
              <a:t>발표자 황하나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smtClean="0"/>
              <a:t>BLACK</a:t>
            </a:r>
            <a:r>
              <a:rPr lang="en-US" altLang="ko-KR" sz="1400" b="1" smtClean="0">
                <a:solidFill>
                  <a:srgbClr val="E523B2"/>
                </a:solidFill>
              </a:rPr>
              <a:t>PINK</a:t>
            </a:r>
            <a:r>
              <a:rPr lang="en-US" altLang="ko-KR" sz="1400" b="1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920" y="5949280"/>
            <a:ext cx="1512168" cy="607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특이사항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534" y="1022034"/>
            <a:ext cx="13059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특이사항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05" y="736547"/>
            <a:ext cx="3528392" cy="574494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535996" y="1151797"/>
            <a:ext cx="4428492" cy="47475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91680" y="2852936"/>
            <a:ext cx="261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 가능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3717032"/>
            <a:ext cx="3996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ex.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고객이 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원하는 투어</a:t>
            </a:r>
            <a:r>
              <a:rPr lang="ko-KR" altLang="en-US" sz="2000" b="1" spc="-150" dirty="0" smtClean="0"/>
              <a:t>만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참가 가능 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tx2">
                    <a:lumMod val="50000"/>
                  </a:schemeClr>
                </a:solidFill>
              </a:rPr>
              <a:t>발표자 황 하 나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  <a:ea typeface="+mj-ea"/>
              </a:rPr>
              <a:t>팀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팀 이름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팀원 소개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페이지 소개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사용한 </a:t>
            </a:r>
            <a:r>
              <a:rPr lang="ko-KR" altLang="en-US" sz="1200" b="1" spc="-150" dirty="0" smtClean="0"/>
              <a:t>도구 </a:t>
            </a:r>
            <a:r>
              <a:rPr lang="ko-KR" altLang="en-US" sz="1200" b="1" spc="-150" dirty="0" smtClean="0"/>
              <a:t>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smtClean="0"/>
              <a:t>- </a:t>
            </a:r>
            <a:r>
              <a:rPr lang="ko-KR" altLang="en-US" sz="1200" b="1" spc="-150" smtClean="0"/>
              <a:t>담당 파트 소개</a:t>
            </a:r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28308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특이사항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9972" y="271681"/>
            <a:ext cx="896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smtClean="0">
                <a:solidFill>
                  <a:schemeClr val="bg1"/>
                </a:solidFill>
              </a:rPr>
              <a:t>BLACK PINK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3759" y="1356238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BLACK </a:t>
            </a:r>
            <a:r>
              <a:rPr lang="en-US" altLang="ko-KR" sz="5400" smtClean="0">
                <a:solidFill>
                  <a:srgbClr val="E523B2"/>
                </a:solidFill>
                <a:latin typeface="HY헤드라인M" pitchFamily="18" charset="-127"/>
                <a:ea typeface="HY헤드라인M" pitchFamily="18" charset="-127"/>
              </a:rPr>
              <a:t>PINK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038" y="1345755"/>
            <a:ext cx="3833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팀 이름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/&gt;</a:t>
            </a:r>
            <a:endParaRPr lang="ko-KR" altLang="en-US" sz="540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0272" y="1186961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마지막처럼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637" y="2410937"/>
            <a:ext cx="294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/&gt;</a:t>
            </a:r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8809" y="2539578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장현서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3759" y="5314741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황하나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8809" y="3512465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박인선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3759" y="4408461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황태원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44" y="2703685"/>
            <a:ext cx="430731" cy="430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C00000"/>
                </a:solidFill>
              </a:rPr>
              <a:t>패키지 전문 </a:t>
            </a:r>
            <a:r>
              <a:rPr lang="ko-KR" altLang="en-US" b="1" spc="-150" dirty="0" smtClean="0"/>
              <a:t>여행사 웹 사이트</a:t>
            </a:r>
            <a:r>
              <a:rPr lang="en-US" altLang="ko-KR" b="1" spc="-15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TOURLAND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144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페이지 소개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4056553" cy="32716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140968"/>
            <a:ext cx="4130823" cy="314871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108520" y="2564904"/>
            <a:ext cx="226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/>
              <a:t>고객 페이지</a:t>
            </a:r>
            <a:endParaRPr lang="en-US" altLang="ko-KR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211960" y="2564904"/>
            <a:ext cx="239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/>
              <a:t>관리자 페이지</a:t>
            </a:r>
            <a:endParaRPr lang="en-US" altLang="ko-KR" b="1" spc="-15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TOURLAND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개발 도구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70" y="4120473"/>
            <a:ext cx="1154313" cy="11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7" y="2357144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692" y="4221088"/>
            <a:ext cx="1239460" cy="862991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61" y="2202985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72" y="3908151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31" y="4293096"/>
            <a:ext cx="1477596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95301" y="52946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44600" y="3416031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610877" y="528377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675722" y="3446868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51731" y="529527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339069" y="528246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2978" y="2398963"/>
            <a:ext cx="1167884" cy="90674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86278" y="340200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rgbClr val="44546A">
                    <a:lumMod val="75000"/>
                  </a:srgbClr>
                </a:solidFill>
              </a:rPr>
              <a:t>Spring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249" y="2210879"/>
            <a:ext cx="1318943" cy="116003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73400" y="3416825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smtClean="0">
                <a:solidFill>
                  <a:schemeClr val="accent2"/>
                </a:solidFill>
              </a:rPr>
              <a:t>Batis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4117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프로젝트 소개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01937" y="2295311"/>
            <a:ext cx="6378042" cy="2627417"/>
            <a:chOff x="868038" y="2131376"/>
            <a:chExt cx="6378042" cy="2627417"/>
          </a:xfrm>
        </p:grpSpPr>
        <p:sp>
          <p:nvSpPr>
            <p:cNvPr id="40" name="TextBox 39"/>
            <p:cNvSpPr txBox="1"/>
            <p:nvPr/>
          </p:nvSpPr>
          <p:spPr>
            <a:xfrm>
              <a:off x="5940152" y="3316342"/>
              <a:ext cx="130592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상품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68038" y="2131376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항공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 flipV="1">
              <a:off x="3059832" y="3497276"/>
              <a:ext cx="2304256" cy="3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68038" y="3616290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현지 투어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68038" y="2876214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호텔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8038" y="4389461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렌터카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05933" y="312794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rgbClr val="C00000"/>
                  </a:solidFill>
                </a:rPr>
                <a:t>패키지 </a:t>
              </a:r>
              <a:endParaRPr lang="en-US" altLang="ko-KR" b="1" spc="-150" smtClean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TOURLAND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14595" y="179270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smtClean="0">
                <a:solidFill>
                  <a:schemeClr val="bg1"/>
                </a:solidFill>
              </a:rPr>
              <a:t>DB </a:t>
            </a:r>
            <a:r>
              <a:rPr lang="ko-KR" altLang="en-US" sz="1200" b="1" spc="-150" smtClean="0">
                <a:solidFill>
                  <a:schemeClr val="bg1"/>
                </a:solidFill>
              </a:rPr>
              <a:t>설계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1" y="594390"/>
            <a:ext cx="8826179" cy="597873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43610" y="494165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직</a:t>
            </a:r>
            <a:r>
              <a:rPr lang="ko-KR" altLang="en-US" sz="1400" smtClean="0">
                <a:solidFill>
                  <a:schemeClr val="bg1"/>
                </a:solidFill>
              </a:rPr>
              <a:t>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4017" y="1790309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예약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017" y="2687044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배너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6134" y="3726766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팝업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2903" y="4896902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쿠폰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5533" y="6021288"/>
            <a:ext cx="1141079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쿠폰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62494" y="1727012"/>
            <a:ext cx="797337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상품평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02857" y="529153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상품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02214" y="2637268"/>
            <a:ext cx="1177698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62494" y="3313723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회원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95878" y="4667600"/>
            <a:ext cx="1177698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이벤트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70982" y="5690598"/>
            <a:ext cx="1177698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FAQ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67227" y="528677"/>
            <a:ext cx="1177698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항공편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90446" y="2068152"/>
            <a:ext cx="1177698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상품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항공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90446" y="2661595"/>
            <a:ext cx="1177698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호텔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90446" y="3237297"/>
            <a:ext cx="1177698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투어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90446" y="3816649"/>
            <a:ext cx="1177698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/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렌트카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51628" y="4503567"/>
            <a:ext cx="1177698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고객의 소리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02179" y="5538347"/>
            <a:ext cx="1177698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공지사항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32240" y="508061"/>
            <a:ext cx="1177698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호텔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42862" y="2255856"/>
            <a:ext cx="1113514" cy="2125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현지투어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948264" y="3649303"/>
            <a:ext cx="1177698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렌트카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13682" y="5317540"/>
            <a:ext cx="143072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상품 문의사항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83464" y="189241"/>
            <a:ext cx="1177698" cy="253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연결 테이블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893030" y="189242"/>
            <a:ext cx="1174914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일반 테이블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144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고객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683404"/>
            <a:ext cx="1550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 페이지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007" y="2060848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4" y="2520730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rgbClr val="C00000"/>
                </a:solidFill>
              </a:rPr>
              <a:t>    2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.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예약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007" y="2987660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9007" y="3851756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쿠폰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007" y="3419708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9007" y="4283804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팝업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73842" y="899428"/>
            <a:ext cx="1402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08988" y="1412776"/>
            <a:ext cx="5467468" cy="4973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59527" y="1052736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rgbClr val="C00000"/>
                </a:solidFill>
              </a:rPr>
              <a:t>*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예약 절차 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19872" y="1706044"/>
            <a:ext cx="5127357" cy="4356002"/>
            <a:chOff x="3225063" y="1706044"/>
            <a:chExt cx="5127357" cy="4356002"/>
          </a:xfrm>
        </p:grpSpPr>
        <p:sp>
          <p:nvSpPr>
            <p:cNvPr id="47" name="TextBox 46"/>
            <p:cNvSpPr txBox="1"/>
            <p:nvPr/>
          </p:nvSpPr>
          <p:spPr>
            <a:xfrm>
              <a:off x="4596740" y="1706044"/>
              <a:ext cx="237626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고객이 상품을 검색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25063" y="2451144"/>
              <a:ext cx="237626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장바구니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76156" y="2451144"/>
              <a:ext cx="237626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25063" y="3134642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하기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85795" y="3126800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삭제 하기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25063" y="3751902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25063" y="4384480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결제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25063" y="5017058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확정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25063" y="5692714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여행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76156" y="3136382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결제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63724" y="3757929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확정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56920" y="4379476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여행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5076056" y="2075376"/>
              <a:ext cx="288032" cy="375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6088522" y="2082899"/>
              <a:ext cx="283678" cy="367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H="1">
              <a:off x="3776940" y="2828318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5066135" y="2828318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H="1">
              <a:off x="3783068" y="3483224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3785188" y="4090048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>
              <a:off x="3776940" y="4739420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>
              <a:off x="3763640" y="5394838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6535932" y="2857151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6535932" y="3483741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H="1">
              <a:off x="6520075" y="4112232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4117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관리자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544" y="670622"/>
            <a:ext cx="1550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페이지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007" y="1484784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직원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007" y="2348880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rgbClr val="C00000"/>
                </a:solidFill>
              </a:rPr>
              <a:t>  3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.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예약 관리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912" y="2780928"/>
            <a:ext cx="13059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4204" y="3645024"/>
            <a:ext cx="15195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6940" y="3212976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204" y="4139788"/>
            <a:ext cx="15195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3801" y="830256"/>
            <a:ext cx="1402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973801" y="3825657"/>
            <a:ext cx="701007" cy="3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782481" y="2902870"/>
            <a:ext cx="814375" cy="4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1312" y="1916832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4202" y="4581128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4671" y="5013176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쿠폰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927" y="5445224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결제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699792" y="2420888"/>
            <a:ext cx="5378469" cy="837240"/>
            <a:chOff x="2271594" y="1955074"/>
            <a:chExt cx="5378469" cy="837240"/>
          </a:xfrm>
        </p:grpSpPr>
        <p:sp>
          <p:nvSpPr>
            <p:cNvPr id="77" name="TextBox 76"/>
            <p:cNvSpPr txBox="1"/>
            <p:nvPr/>
          </p:nvSpPr>
          <p:spPr>
            <a:xfrm>
              <a:off x="2271594" y="1955074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항공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5483974" y="2359813"/>
              <a:ext cx="384170" cy="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271594" y="2412977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투어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79876" y="1960557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호텔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79876" y="2422982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렌터카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4717" y="2139740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상품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99792" y="3645024"/>
            <a:ext cx="3629503" cy="820584"/>
            <a:chOff x="2776550" y="3663374"/>
            <a:chExt cx="3629503" cy="820584"/>
          </a:xfrm>
        </p:grpSpPr>
        <p:sp>
          <p:nvSpPr>
            <p:cNvPr id="47" name="TextBox 46"/>
            <p:cNvSpPr txBox="1"/>
            <p:nvPr/>
          </p:nvSpPr>
          <p:spPr>
            <a:xfrm>
              <a:off x="2776550" y="3663374"/>
              <a:ext cx="146758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FAQ</a:t>
              </a:r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42263" y="3670878"/>
              <a:ext cx="20637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고객의 소리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32193" y="4114626"/>
              <a:ext cx="20637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상품 문의사항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20269" y="5075892"/>
            <a:ext cx="3075867" cy="369332"/>
            <a:chOff x="2776550" y="4893481"/>
            <a:chExt cx="3075867" cy="369332"/>
          </a:xfrm>
        </p:grpSpPr>
        <p:sp>
          <p:nvSpPr>
            <p:cNvPr id="86" name="TextBox 85"/>
            <p:cNvSpPr txBox="1"/>
            <p:nvPr/>
          </p:nvSpPr>
          <p:spPr>
            <a:xfrm>
              <a:off x="2776550" y="4893481"/>
              <a:ext cx="146758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팝업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84832" y="4893481"/>
              <a:ext cx="146758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배너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90" name="직선 화살표 연결선 89"/>
          <p:cNvCxnSpPr/>
          <p:nvPr/>
        </p:nvCxnSpPr>
        <p:spPr>
          <a:xfrm>
            <a:off x="1973801" y="4324454"/>
            <a:ext cx="701007" cy="67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366</Words>
  <Application>Microsoft Office PowerPoint</Application>
  <PresentationFormat>화면 슬라이드 쇼(4:3)</PresentationFormat>
  <Paragraphs>191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HY헤드라인M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40</cp:revision>
  <dcterms:created xsi:type="dcterms:W3CDTF">2016-11-03T20:47:04Z</dcterms:created>
  <dcterms:modified xsi:type="dcterms:W3CDTF">2020-06-15T04:45:03Z</dcterms:modified>
</cp:coreProperties>
</file>