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87" r:id="rId4"/>
    <p:sldId id="261" r:id="rId5"/>
    <p:sldId id="288" r:id="rId6"/>
    <p:sldId id="292" r:id="rId7"/>
    <p:sldId id="290" r:id="rId8"/>
    <p:sldId id="258" r:id="rId9"/>
    <p:sldId id="291" r:id="rId10"/>
    <p:sldId id="293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3B2"/>
    <a:srgbClr val="ED2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5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7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smtClean="0">
                <a:solidFill>
                  <a:schemeClr val="bg1"/>
                </a:solidFill>
              </a:rPr>
              <a:t>PROJECT</a:t>
            </a:r>
            <a:r>
              <a:rPr lang="ko-KR" altLang="en-US" sz="4400" b="1" spc="-15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smtClean="0">
                <a:solidFill>
                  <a:schemeClr val="bg1"/>
                </a:solidFill>
              </a:rPr>
              <a:t>TOURLAND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bg1"/>
                </a:solidFill>
              </a:rPr>
              <a:t>발표자 황하나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smtClean="0"/>
              <a:t>BLACK</a:t>
            </a:r>
            <a:r>
              <a:rPr lang="en-US" altLang="ko-KR" sz="1400" b="1" smtClean="0">
                <a:solidFill>
                  <a:srgbClr val="E523B2"/>
                </a:solidFill>
              </a:rPr>
              <a:t>PINK</a:t>
            </a:r>
            <a:r>
              <a:rPr lang="en-US" altLang="ko-KR" sz="1400" b="1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920" y="5949280"/>
            <a:ext cx="1512168" cy="607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특이사항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534" y="1022034"/>
            <a:ext cx="1305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특이사항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05" y="736547"/>
            <a:ext cx="3528392" cy="574494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535996" y="1151797"/>
            <a:ext cx="4428492" cy="47475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61014" y="3272269"/>
            <a:ext cx="261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 가능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18" y="3795489"/>
            <a:ext cx="39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고객이 원하는 투어만 참가 가능 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발표자 </a:t>
            </a:r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황 하 나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</a:t>
            </a:r>
            <a:r>
              <a:rPr lang="en-US" altLang="ko-KR" sz="5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 </a:t>
            </a:r>
            <a:r>
              <a:rPr lang="en-US" altLang="ko-KR" sz="5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smtClean="0"/>
              <a:t>- </a:t>
            </a:r>
            <a:r>
              <a:rPr lang="ko-KR" altLang="en-US" sz="1200" b="1" spc="-150" smtClean="0"/>
              <a:t>팀 이름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smtClean="0"/>
              <a:t>- </a:t>
            </a:r>
            <a:r>
              <a:rPr lang="ko-KR" altLang="en-US" sz="1200" b="1" spc="-150" smtClean="0"/>
              <a:t>팀원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smtClean="0"/>
              <a:t>-</a:t>
            </a:r>
            <a:endParaRPr lang="ko-KR" altLang="en-US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smtClean="0"/>
              <a:t>- </a:t>
            </a:r>
            <a:r>
              <a:rPr lang="ko-KR" altLang="en-US" sz="1200" b="1" spc="-150" smtClean="0"/>
              <a:t>페이지 소개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smtClean="0"/>
              <a:t>- </a:t>
            </a:r>
            <a:r>
              <a:rPr lang="ko-KR" altLang="en-US" sz="1200" b="1" spc="-150" smtClean="0"/>
              <a:t>사용한 도구 소개</a:t>
            </a:r>
            <a:endParaRPr lang="en-US" altLang="ko-KR" sz="1200" b="1" spc="-150" smtClean="0"/>
          </a:p>
          <a:p>
            <a:r>
              <a:rPr lang="en-US" altLang="ko-KR" sz="1200" b="1" spc="-150" smtClean="0"/>
              <a:t>- DB </a:t>
            </a:r>
            <a:r>
              <a:rPr lang="ko-KR" altLang="en-US" sz="1200" b="1" spc="-15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smtClean="0"/>
              <a:t>- </a:t>
            </a:r>
            <a:r>
              <a:rPr lang="ko-KR" altLang="en-US" sz="1200" b="1" spc="-150" smtClean="0"/>
              <a:t>담당 파트 소개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9972" y="271681"/>
            <a:ext cx="896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smtClean="0">
                <a:solidFill>
                  <a:schemeClr val="bg1"/>
                </a:solidFill>
              </a:rPr>
              <a:t>BLACK PINK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3759" y="1356238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BLACK </a:t>
            </a:r>
            <a:r>
              <a:rPr lang="en-US" altLang="ko-KR" sz="5400" smtClean="0">
                <a:solidFill>
                  <a:srgbClr val="E523B2"/>
                </a:solidFill>
                <a:latin typeface="HY헤드라인M" pitchFamily="18" charset="-127"/>
                <a:ea typeface="HY헤드라인M" pitchFamily="18" charset="-127"/>
              </a:rPr>
              <a:t>PINK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038" y="1345755"/>
            <a:ext cx="3833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 이름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</a:t>
            </a:r>
            <a:endParaRPr lang="ko-KR" altLang="en-US" sz="540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0272" y="118696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마지막처럼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637" y="2410937"/>
            <a:ext cx="294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</a:t>
            </a:r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8809" y="2539578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장현서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3759" y="5314741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황하나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8809" y="3512465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박인선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3759" y="4408461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황태원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44" y="2703685"/>
            <a:ext cx="430731" cy="430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rgbClr val="C00000"/>
                </a:solidFill>
              </a:rPr>
              <a:t>패키지 전문 </a:t>
            </a:r>
            <a:r>
              <a:rPr lang="ko-KR" altLang="en-US" b="1" spc="-150" smtClean="0"/>
              <a:t>여행사 웹 사이트</a:t>
            </a:r>
            <a:r>
              <a:rPr lang="en-US" altLang="ko-KR" b="1" spc="-15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TOURLAND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페이지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9" y="3250591"/>
            <a:ext cx="4056553" cy="32716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796" y="3250592"/>
            <a:ext cx="4130823" cy="31487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21177" y="2797881"/>
            <a:ext cx="226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/>
              <a:t>고객 페이지</a:t>
            </a:r>
            <a:endParaRPr lang="en-US" altLang="ko-KR" b="1" spc="-15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323902" y="2791602"/>
            <a:ext cx="239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/>
              <a:t>관리자 페이지</a:t>
            </a:r>
            <a:endParaRPr lang="en-US" altLang="ko-KR" b="1" spc="-15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TOURLAND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개발 도구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0" y="4120473"/>
            <a:ext cx="1263346" cy="12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7" y="235714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00" y="4150185"/>
            <a:ext cx="1190983" cy="839545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61" y="2202985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89" y="3889700"/>
            <a:ext cx="2817139" cy="15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30" y="4120473"/>
            <a:ext cx="1457531" cy="7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9530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44600" y="341603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20865" y="528377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675722" y="344686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51731" y="529527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92523" y="528246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978" y="2398963"/>
            <a:ext cx="1167884" cy="90674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86278" y="340200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Spring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249" y="2210879"/>
            <a:ext cx="1318943" cy="116003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73400" y="3416825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smtClean="0">
                <a:solidFill>
                  <a:schemeClr val="accent2"/>
                </a:solidFill>
              </a:rPr>
              <a:t>Batis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프로젝트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40152" y="3316342"/>
            <a:ext cx="1305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68038" y="2131376"/>
            <a:ext cx="150534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항공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3059832" y="3497276"/>
            <a:ext cx="2304256" cy="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8038" y="3616290"/>
            <a:ext cx="150534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현지 투어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68038" y="2876214"/>
            <a:ext cx="150534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호텔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8038" y="4389461"/>
            <a:ext cx="150534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렌터카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05933" y="31279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rgbClr val="C00000"/>
                </a:solidFill>
              </a:rPr>
              <a:t>패키지 </a:t>
            </a:r>
            <a:endParaRPr lang="en-US" altLang="ko-KR" b="1" spc="-15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TOURLAND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4595" y="179270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smtClean="0">
                <a:solidFill>
                  <a:schemeClr val="bg1"/>
                </a:solidFill>
              </a:rPr>
              <a:t>DB </a:t>
            </a:r>
            <a:r>
              <a:rPr lang="ko-KR" altLang="en-US" sz="1200" b="1" spc="-150" smtClean="0">
                <a:solidFill>
                  <a:schemeClr val="bg1"/>
                </a:solidFill>
              </a:rPr>
              <a:t>설계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1" y="594390"/>
            <a:ext cx="8826179" cy="597873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43610" y="494165"/>
            <a:ext cx="596066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직</a:t>
            </a:r>
            <a:r>
              <a:rPr lang="ko-KR" altLang="en-US" sz="1400" smtClean="0">
                <a:solidFill>
                  <a:schemeClr val="bg1"/>
                </a:solidFill>
              </a:rPr>
              <a:t>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4017" y="1790309"/>
            <a:ext cx="596066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예약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017" y="2687044"/>
            <a:ext cx="596066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배너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6134" y="3726766"/>
            <a:ext cx="596066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팝업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2903" y="4896902"/>
            <a:ext cx="596066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쿠폰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5533" y="6021288"/>
            <a:ext cx="1141079" cy="253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쿠폰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62494" y="1727012"/>
            <a:ext cx="797337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상품평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02857" y="529153"/>
            <a:ext cx="596066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상품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2214" y="2637268"/>
            <a:ext cx="1177698" cy="253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62494" y="3313723"/>
            <a:ext cx="596066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회원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95878" y="4667600"/>
            <a:ext cx="1177698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이벤트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70982" y="5690598"/>
            <a:ext cx="1177698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FAQ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67227" y="528677"/>
            <a:ext cx="1177698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항공편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75239" y="2068152"/>
            <a:ext cx="1177698" cy="253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상품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항공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44008" y="2661595"/>
            <a:ext cx="1177698" cy="253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호텔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4008" y="3237297"/>
            <a:ext cx="1177698" cy="253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투어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239" y="3816649"/>
            <a:ext cx="1177698" cy="253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렌트카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51628" y="4503567"/>
            <a:ext cx="1177698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고객의 소리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02179" y="5538347"/>
            <a:ext cx="1177698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32240" y="508061"/>
            <a:ext cx="1177698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호텔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42862" y="2255856"/>
            <a:ext cx="1113514" cy="212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현지투어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948264" y="3649303"/>
            <a:ext cx="1177698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렌트카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13682" y="5317540"/>
            <a:ext cx="1430726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상품 문의사항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83464" y="189241"/>
            <a:ext cx="1177698" cy="253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연결 테이블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893030" y="189242"/>
            <a:ext cx="1174914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일반 테이블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고객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544" y="670622"/>
            <a:ext cx="1550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 페이지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007" y="213934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007" y="252073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rgbClr val="C00000"/>
                </a:solidFill>
              </a:rPr>
              <a:t>2</a:t>
            </a:r>
            <a:r>
              <a:rPr lang="en-US" altLang="ko-KR" b="1" spc="-150" smtClean="0">
                <a:solidFill>
                  <a:srgbClr val="C00000"/>
                </a:solidFill>
              </a:rPr>
              <a:t>. </a:t>
            </a:r>
            <a:r>
              <a:rPr lang="ko-KR" altLang="en-US" b="1" spc="-150" smtClean="0">
                <a:solidFill>
                  <a:srgbClr val="C00000"/>
                </a:solidFill>
              </a:rPr>
              <a:t>예약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911" y="2900042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203" y="3733142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쿠폰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940" y="331930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203" y="414608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팝업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3049" y="812215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07036" y="1501194"/>
            <a:ext cx="5467468" cy="4973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40251" y="114395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rgbClr val="C00000"/>
                </a:solidFill>
              </a:rPr>
              <a:t>* </a:t>
            </a:r>
            <a:r>
              <a:rPr lang="ko-KR" altLang="en-US" b="1" spc="-150" smtClean="0">
                <a:solidFill>
                  <a:srgbClr val="C00000"/>
                </a:solidFill>
              </a:rPr>
              <a:t>예약 절차 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6740" y="1706044"/>
            <a:ext cx="23762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고객이 상품을 검색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5063" y="2451144"/>
            <a:ext cx="23762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76156" y="2451144"/>
            <a:ext cx="23762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예약 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25063" y="3134642"/>
            <a:ext cx="1130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예약 하기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85795" y="3126800"/>
            <a:ext cx="1130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하기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25063" y="3751902"/>
            <a:ext cx="1130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예약 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25063" y="4384480"/>
            <a:ext cx="1130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결제 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25063" y="5017058"/>
            <a:ext cx="1130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예약 확정 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25063" y="5692714"/>
            <a:ext cx="1130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76156" y="3136382"/>
            <a:ext cx="1130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결제 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63724" y="3757929"/>
            <a:ext cx="1130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예약 확정 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56920" y="4379476"/>
            <a:ext cx="11309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076056" y="2075376"/>
            <a:ext cx="288032" cy="37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088522" y="2082899"/>
            <a:ext cx="283678" cy="3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3776940" y="2828318"/>
            <a:ext cx="4241" cy="2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5066135" y="2828318"/>
            <a:ext cx="4241" cy="2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3783068" y="3483224"/>
            <a:ext cx="4241" cy="2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785188" y="4090048"/>
            <a:ext cx="4241" cy="2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776940" y="4739420"/>
            <a:ext cx="4241" cy="2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3763640" y="5394838"/>
            <a:ext cx="4241" cy="2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535932" y="2857151"/>
            <a:ext cx="4241" cy="2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6535932" y="3483741"/>
            <a:ext cx="4241" cy="2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520075" y="4112232"/>
            <a:ext cx="4241" cy="2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관리자 페이</a:t>
            </a:r>
            <a:r>
              <a:rPr lang="ko-KR" altLang="en-US" sz="1200" b="1" spc="-150" smtClean="0">
                <a:solidFill>
                  <a:schemeClr val="bg1"/>
                </a:solidFill>
              </a:rPr>
              <a:t>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544" y="670622"/>
            <a:ext cx="1550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007" y="181825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직원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007" y="252073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rgbClr val="C00000"/>
                </a:solidFill>
              </a:rPr>
              <a:t>3. </a:t>
            </a:r>
            <a:r>
              <a:rPr lang="ko-KR" altLang="en-US" b="1" spc="-150" smtClean="0">
                <a:solidFill>
                  <a:srgbClr val="C00000"/>
                </a:solidFill>
              </a:rPr>
              <a:t>예약 관리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912" y="2900042"/>
            <a:ext cx="1305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204" y="3733142"/>
            <a:ext cx="15195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940" y="331930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204" y="4146080"/>
            <a:ext cx="15195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3801" y="830256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1978043" y="3909550"/>
            <a:ext cx="696765" cy="1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768839" y="2979917"/>
            <a:ext cx="618116" cy="10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1312" y="218051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4202" y="458899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4671" y="5002384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쿠폰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927" y="543053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결제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76550" y="3663374"/>
            <a:ext cx="14675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FAQ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738789" y="2644999"/>
            <a:ext cx="5378469" cy="837240"/>
            <a:chOff x="2271594" y="1955074"/>
            <a:chExt cx="5378469" cy="837240"/>
          </a:xfrm>
        </p:grpSpPr>
        <p:sp>
          <p:nvSpPr>
            <p:cNvPr id="77" name="TextBox 76"/>
            <p:cNvSpPr txBox="1"/>
            <p:nvPr/>
          </p:nvSpPr>
          <p:spPr>
            <a:xfrm>
              <a:off x="2271594" y="1955074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항공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5483974" y="2359813"/>
              <a:ext cx="384170" cy="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271594" y="2412977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투어</a:t>
              </a:r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79876" y="1960557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호텔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79876" y="2422982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렌터카 </a:t>
              </a:r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4717" y="2139740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상품</a:t>
              </a:r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342263" y="3670878"/>
            <a:ext cx="20637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고객의 소리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32193" y="4114626"/>
            <a:ext cx="20637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문의사항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76550" y="4893481"/>
            <a:ext cx="14675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팝업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84832" y="4893481"/>
            <a:ext cx="14675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배너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2030552" y="4394023"/>
            <a:ext cx="644256" cy="63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374</Words>
  <Application>Microsoft Office PowerPoint</Application>
  <PresentationFormat>화면 슬라이드 쇼(4:3)</PresentationFormat>
  <Paragraphs>198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34</cp:revision>
  <dcterms:created xsi:type="dcterms:W3CDTF">2016-11-03T20:47:04Z</dcterms:created>
  <dcterms:modified xsi:type="dcterms:W3CDTF">2020-06-14T15:34:30Z</dcterms:modified>
</cp:coreProperties>
</file>