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94" r:id="rId4"/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6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8703" y="1755518"/>
            <a:ext cx="4262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endParaRPr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HW-2</a:t>
            </a:r>
            <a:endParaRPr lang="en-US" altLang="ja-JP" sz="54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kumimoji="1"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kumimoji="1" lang="ja-JP" altLang="en-US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4202" y="4571673"/>
            <a:ext cx="312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2014-16757 </a:t>
            </a:r>
            <a:r>
              <a:rPr lang="ko-KR" altLang="en-US" dirty="0" err="1" smtClean="0"/>
              <a:t>김보창</a:t>
            </a:r>
            <a:endParaRPr lang="en-US" altLang="ko-KR" dirty="0" smtClean="0"/>
          </a:p>
          <a:p>
            <a:r>
              <a:rPr lang="en-US" altLang="ko-KR" dirty="0" smtClean="0"/>
              <a:t>2014-16615 </a:t>
            </a:r>
            <a:r>
              <a:rPr lang="ko-KR" altLang="en-US" dirty="0" err="1" smtClean="0"/>
              <a:t>박은천</a:t>
            </a:r>
            <a:endParaRPr lang="en-US" altLang="ko-KR" dirty="0" smtClean="0"/>
          </a:p>
          <a:p>
            <a:r>
              <a:rPr lang="en-US" altLang="ko-KR" dirty="0" smtClean="0"/>
              <a:t>2015-15448 </a:t>
            </a:r>
            <a:r>
              <a:rPr lang="ko-KR" altLang="en-US" dirty="0" err="1" smtClean="0"/>
              <a:t>송영우</a:t>
            </a:r>
            <a:endParaRPr lang="en-US" altLang="ko-KR" dirty="0" smtClean="0"/>
          </a:p>
          <a:p>
            <a:r>
              <a:rPr lang="en-US" altLang="ko-KR" smtClean="0"/>
              <a:t>2017-16064 </a:t>
            </a:r>
            <a:r>
              <a:rPr lang="ko-KR" altLang="en-US" dirty="0" err="1" smtClean="0"/>
              <a:t>강태호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04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8629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사진을 넣으세요</a:t>
            </a:r>
            <a:r>
              <a:rPr lang="en-US" altLang="ko-KR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151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쿼리문과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다르게 실행해야 실행하는 경우 혹은 부연설명이 필요하다 생각하시면 사진 슬라이드 뒤에 설명을 써주세요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2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pxx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646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</a:gradFill>
        </p:spPr>
      </p:pic>
      <p:sp>
        <p:nvSpPr>
          <p:cNvPr id="5" name="テキスト ボックス 4"/>
          <p:cNvSpPr txBox="1"/>
          <p:nvPr/>
        </p:nvSpPr>
        <p:spPr>
          <a:xfrm>
            <a:off x="2687567" y="2705725"/>
            <a:ext cx="6816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spc="3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Thank You</a:t>
            </a:r>
            <a:endParaRPr kumimoji="1" lang="ja-JP" altLang="en-US" sz="8800" b="1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42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Meiryo UI</vt:lpstr>
      <vt:lpstr>나눔스퀘어</vt:lpstr>
      <vt:lpstr>나눔스퀘어 Bold</vt:lpstr>
      <vt:lpstr>나눔스퀘어 ExtraBold</vt:lpstr>
      <vt:lpstr>나눔스퀘어라운드 ExtraBold</vt:lpstr>
      <vt:lpstr>돋움</vt:lpstr>
      <vt:lpstr>Arial</vt:lpstr>
      <vt:lpstr>Cooper Black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plantain</cp:lastModifiedBy>
  <cp:revision>234</cp:revision>
  <dcterms:created xsi:type="dcterms:W3CDTF">2019-05-15T05:41:07Z</dcterms:created>
  <dcterms:modified xsi:type="dcterms:W3CDTF">2019-09-23T06:35:16Z</dcterms:modified>
</cp:coreProperties>
</file>