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95" r:id="rId4"/>
    <p:sldId id="296" r:id="rId5"/>
    <p:sldId id="297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25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HW-2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user-defined type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user-defined domain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9397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p45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4" y="1474805"/>
            <a:ext cx="10110817" cy="51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50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CLOB type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지원하지 않고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BLOB type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 지원한다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p45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5073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p33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4" y="1608473"/>
            <a:ext cx="104394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p34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902174"/>
            <a:ext cx="107823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611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Recursive referential integrity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선언할 수 없다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p34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0488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p35-1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1968942"/>
            <a:ext cx="11210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8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67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35-2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2143901"/>
            <a:ext cx="10896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586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assertion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p35-2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7101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6" y="2384832"/>
            <a:ext cx="4053019" cy="37479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8" y="2384832"/>
            <a:ext cx="4147407" cy="3767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50" y="2375224"/>
            <a:ext cx="4092360" cy="37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97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21" y="1450517"/>
            <a:ext cx="7899072" cy="51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58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83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돋움</vt:lpstr>
      <vt:lpstr>Meiryo UI</vt:lpstr>
      <vt:lpstr>나눔스퀘어</vt:lpstr>
      <vt:lpstr>나눔스퀘어 Bold</vt:lpstr>
      <vt:lpstr>나눔스퀘어 ExtraBold</vt:lpstr>
      <vt:lpstr>나눔스퀘어라운드 ExtraBold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송 영우</cp:lastModifiedBy>
  <cp:revision>236</cp:revision>
  <dcterms:created xsi:type="dcterms:W3CDTF">2019-05-15T05:41:07Z</dcterms:created>
  <dcterms:modified xsi:type="dcterms:W3CDTF">2019-09-27T14:59:21Z</dcterms:modified>
</cp:coreProperties>
</file>