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96" r:id="rId4"/>
    <p:sldId id="294" r:id="rId5"/>
    <p:sldId id="297" r:id="rId6"/>
    <p:sldId id="299" r:id="rId7"/>
    <p:sldId id="300" r:id="rId8"/>
    <p:sldId id="301" r:id="rId9"/>
    <p:sldId id="303" r:id="rId10"/>
    <p:sldId id="306" r:id="rId11"/>
    <p:sldId id="305" r:id="rId12"/>
    <p:sldId id="25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AFA10-A93E-44DF-8984-8C29FACCB5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15E31-8887-4281-BB2C-E7E6AF58958D}"/>
              </a:ext>
            </a:extLst>
          </p:cNvPr>
          <p:cNvSpPr/>
          <p:nvPr userDrawn="1"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22AA052-93D2-4F4A-A982-3A96E25B3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長方形 11">
            <a:extLst>
              <a:ext uri="{FF2B5EF4-FFF2-40B4-BE49-F238E27FC236}">
                <a16:creationId xmlns:a16="http://schemas.microsoft.com/office/drawing/2014/main" id="{E8CA10FA-9350-4780-9951-FCE6020052A7}"/>
              </a:ext>
            </a:extLst>
          </p:cNvPr>
          <p:cNvSpPr/>
          <p:nvPr userDrawn="1"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37-FE06-4F11-A1D6-1682B85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7674-708C-45D2-A569-4572807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32ADF-DEA0-4301-90D7-3EC4329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885C-BCBF-450A-90C1-FF7F673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5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C64-B3CF-411C-AA3A-E8EFC46A449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6/en/revok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.mysql.com/doc/refman/5.7/en/faqs-security.html#faq-mysql-have-builtin-rba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8703" y="1755518"/>
            <a:ext cx="4262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endParaRPr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HW-2</a:t>
            </a:r>
          </a:p>
          <a:p>
            <a:pPr algn="ctr"/>
            <a:endParaRPr kumimoji="1"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조</a:t>
            </a:r>
            <a:endParaRPr kumimoji="1" lang="ja-JP" altLang="en-US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4202" y="4571673"/>
            <a:ext cx="312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2014-16757 </a:t>
            </a:r>
            <a:r>
              <a:rPr lang="ko-KR" altLang="en-US" dirty="0" err="1"/>
              <a:t>김보창</a:t>
            </a:r>
            <a:endParaRPr lang="en-US" altLang="ko-KR" dirty="0"/>
          </a:p>
          <a:p>
            <a:r>
              <a:rPr lang="en-US" altLang="ko-KR" dirty="0"/>
              <a:t>2014-16615 </a:t>
            </a:r>
            <a:r>
              <a:rPr lang="ko-KR" altLang="en-US" dirty="0" err="1"/>
              <a:t>박은천</a:t>
            </a:r>
            <a:endParaRPr lang="en-US" altLang="ko-KR" dirty="0"/>
          </a:p>
          <a:p>
            <a:r>
              <a:rPr lang="en-US" altLang="ko-KR" dirty="0"/>
              <a:t>2015-15448 </a:t>
            </a:r>
            <a:r>
              <a:rPr lang="ko-KR" altLang="en-US" dirty="0" err="1"/>
              <a:t>송영우</a:t>
            </a:r>
            <a:endParaRPr lang="en-US" altLang="ko-KR" dirty="0"/>
          </a:p>
          <a:p>
            <a:r>
              <a:rPr lang="en-US" altLang="ko-KR"/>
              <a:t>2017-16064 </a:t>
            </a:r>
            <a:r>
              <a:rPr lang="ko-KR" altLang="en-US" dirty="0" err="1"/>
              <a:t>강태호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0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p61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712B8C-9A71-4C11-8F93-594F7421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79" y="1705926"/>
            <a:ext cx="9856940" cy="41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19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나온 것과 달리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grant </a:t>
            </a:r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reference”s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써야했다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특별히 시각적으로 보이는 것이 없어서 권한 확인을 위해서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show grants for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이용했다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Revoke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cascade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restrict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해당하는 구문 자체가 </a:t>
            </a:r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없기 때문에 실행할 수 없다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p61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CF5D88-AB12-47FE-804E-98FB7135F7D6}"/>
              </a:ext>
            </a:extLst>
          </p:cNvPr>
          <p:cNvSpPr/>
          <p:nvPr/>
        </p:nvSpPr>
        <p:spPr>
          <a:xfrm>
            <a:off x="1334738" y="4876800"/>
            <a:ext cx="557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https://dev.mysql.com/doc/refman/5.6/en/revoke.html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33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</a:gradFill>
        </p:spPr>
      </p:pic>
      <p:sp>
        <p:nvSpPr>
          <p:cNvPr id="5" name="テキスト ボックス 4"/>
          <p:cNvSpPr txBox="1"/>
          <p:nvPr/>
        </p:nvSpPr>
        <p:spPr>
          <a:xfrm>
            <a:off x="2687567" y="2705725"/>
            <a:ext cx="68168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spc="300" dirty="0">
                <a:solidFill>
                  <a:schemeClr val="bg1"/>
                </a:solidFill>
                <a:latin typeface="Cooper Black" panose="0208090404030B020404" pitchFamily="18" charset="0"/>
              </a:rPr>
              <a:t>Thank You</a:t>
            </a:r>
            <a:endParaRPr kumimoji="1" lang="ja-JP" altLang="en-US" sz="8800" b="1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4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p50 - 1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A77B2C-C19A-4530-8FAD-0A597F96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862137"/>
            <a:ext cx="110109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p50 - 2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B489C5-C639-4905-A00D-9E4BE03F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1925119"/>
            <a:ext cx="7504167" cy="35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테이블을 선언하고 인덱스를 만들기만 하기 때문에 실제로 결과로 보이는 내용은 딱히 없었다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페이지의 내용은 지난 챕터에서 주어졌던 데이터를 활용했다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인덱스를 사용한다 해도 결과에는 차이가 없다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p50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646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p57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372904-5732-4931-8EFE-DFCB361B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23" y="1343025"/>
            <a:ext cx="65436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유저가 명시되어 있지 않아서 유저를 생성하는 것과 유저 목록 확인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root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에게 권한을 주는 것으로 테스트 해봤다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p57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19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적어도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5.7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버전까지는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role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기반한 접근 제어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 </a:t>
            </a:r>
            <a:r>
              <a:rPr lang="en-US" altLang="ko-KR" sz="2800" dirty="0"/>
              <a:t>Roles Based Access Control (RBAC)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지원되지 않는다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create role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같은 명령어와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role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권한을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grant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것 자체가 불가능하다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MySQL 8.0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버전은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role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구현이 되었다고 한다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>
                <a:hlinkClick r:id="rId2"/>
              </a:rPr>
              <a:t>https://dev.mysql.com/doc/refman/5.7/en/faqs-security.html#faq-mysql-have-builtin-rbac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p59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076B5D-44E5-4651-94DC-0D85E30C0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10" y="5892024"/>
            <a:ext cx="5872797" cy="6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p60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A35379-3C13-4C59-9FC9-CBD3256F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39" y="1528224"/>
            <a:ext cx="7796189" cy="457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Role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에다가 권한을 주는 문제이고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role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자체가 지원이 안되기 때문에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role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속한 유저를 이용한 실험같은 것은 불가능하다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root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권한을 주는 쿼리를 실행해보고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실행해 보았다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실제로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role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테스트는 불가능했다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Geology </a:t>
            </a:r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dept_name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가진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instructor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주어진 데이터에 없었다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p60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32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282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Meiryo UI</vt:lpstr>
      <vt:lpstr>나눔스퀘어 ExtraBold</vt:lpstr>
      <vt:lpstr>돋움</vt:lpstr>
      <vt:lpstr>Arial</vt:lpstr>
      <vt:lpstr>Cooper Black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강태호</cp:lastModifiedBy>
  <cp:revision>249</cp:revision>
  <dcterms:created xsi:type="dcterms:W3CDTF">2019-05-15T05:41:07Z</dcterms:created>
  <dcterms:modified xsi:type="dcterms:W3CDTF">2019-09-26T01:42:26Z</dcterms:modified>
</cp:coreProperties>
</file>