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95" r:id="rId3"/>
    <p:sldId id="296" r:id="rId4"/>
    <p:sldId id="297" r:id="rId5"/>
    <p:sldId id="298" r:id="rId6"/>
    <p:sldId id="299" r:id="rId7"/>
    <p:sldId id="300" r:id="rId8"/>
    <p:sldId id="306" r:id="rId9"/>
    <p:sldId id="301" r:id="rId10"/>
    <p:sldId id="302" r:id="rId11"/>
    <p:sldId id="307" r:id="rId12"/>
    <p:sldId id="303" r:id="rId13"/>
    <p:sldId id="308" r:id="rId14"/>
    <p:sldId id="304" r:id="rId15"/>
    <p:sldId id="305" r:id="rId16"/>
    <p:sldId id="309" r:id="rId17"/>
    <p:sldId id="286" r:id="rId18"/>
    <p:sldId id="310" r:id="rId19"/>
    <p:sldId id="312" r:id="rId20"/>
    <p:sldId id="311" r:id="rId21"/>
    <p:sldId id="294" r:id="rId22"/>
    <p:sldId id="256" r:id="rId2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E6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59" d="100"/>
          <a:sy n="59" d="100"/>
        </p:scale>
        <p:origin x="634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36C64-B3CF-411C-AA3A-E8EFC46A4495}" type="datetimeFigureOut">
              <a:rPr kumimoji="1" lang="ja-JP" altLang="en-US" smtClean="0"/>
              <a:t>2019/9/25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11707-C467-4693-AC9E-9008ED7504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0166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2AFACF7-9DD6-4804-A0F3-D9018F005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36C64-B3CF-411C-AA3A-E8EFC46A4495}" type="datetimeFigureOut">
              <a:rPr kumimoji="1" lang="ja-JP" altLang="en-US" smtClean="0"/>
              <a:t>2019/9/25</a:t>
            </a:fld>
            <a:endParaRPr kumimoji="1" lang="ja-JP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8647F28-1D18-4708-B4C2-CEF9D66E0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2CC5158-68B3-41E1-B700-DC6E63332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11707-C467-4693-AC9E-9008ED75046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7CAFA10-A93E-44DF-8984-8C29FACCB59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5115E31-8887-4281-BB2C-E7E6AF58958D}"/>
              </a:ext>
            </a:extLst>
          </p:cNvPr>
          <p:cNvSpPr/>
          <p:nvPr userDrawn="1"/>
        </p:nvSpPr>
        <p:spPr>
          <a:xfrm>
            <a:off x="152400" y="152400"/>
            <a:ext cx="11887200" cy="65690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996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2AFACF7-9DD6-4804-A0F3-D9018F005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36C64-B3CF-411C-AA3A-E8EFC46A4495}" type="datetimeFigureOut">
              <a:rPr kumimoji="1" lang="ja-JP" altLang="en-US" smtClean="0"/>
              <a:t>2019/9/25</a:t>
            </a:fld>
            <a:endParaRPr kumimoji="1" lang="ja-JP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8647F28-1D18-4708-B4C2-CEF9D66E0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2CC5158-68B3-41E1-B700-DC6E63332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11707-C467-4693-AC9E-9008ED75046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8" name="図 1">
            <a:extLst>
              <a:ext uri="{FF2B5EF4-FFF2-40B4-BE49-F238E27FC236}">
                <a16:creationId xmlns:a16="http://schemas.microsoft.com/office/drawing/2014/main" id="{D22AA052-93D2-4F4A-A982-3A96E25B32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長方形 11">
            <a:extLst>
              <a:ext uri="{FF2B5EF4-FFF2-40B4-BE49-F238E27FC236}">
                <a16:creationId xmlns:a16="http://schemas.microsoft.com/office/drawing/2014/main" id="{E8CA10FA-9350-4780-9951-FCE6020052A7}"/>
              </a:ext>
            </a:extLst>
          </p:cNvPr>
          <p:cNvSpPr/>
          <p:nvPr userDrawn="1"/>
        </p:nvSpPr>
        <p:spPr>
          <a:xfrm>
            <a:off x="129540" y="128016"/>
            <a:ext cx="11932920" cy="6601968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70000"/>
                </a:schemeClr>
              </a:gs>
              <a:gs pos="100000">
                <a:schemeClr val="accent3">
                  <a:alpha val="70000"/>
                </a:schemeClr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 rtl="0"/>
            <a:endParaRPr lang="ja-JP" altLang="ru-RU" noProof="0">
              <a:latin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63437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09AE37-FE06-4F11-A1D6-1682B8537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29E7674-708C-45D2-A569-45728073F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36C64-B3CF-411C-AA3A-E8EFC46A4495}" type="datetimeFigureOut">
              <a:rPr kumimoji="1" lang="ja-JP" altLang="en-US" smtClean="0"/>
              <a:t>2019/9/25</a:t>
            </a:fld>
            <a:endParaRPr kumimoji="1" lang="ja-JP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4E32ADF-DEA0-4301-90D7-3EC43293C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350885C-BCBF-450A-90C1-FF7F6735C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11707-C467-4693-AC9E-9008ED7504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7050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36C64-B3CF-411C-AA3A-E8EFC46A4495}" type="datetimeFigureOut">
              <a:rPr kumimoji="1" lang="ja-JP" altLang="en-US" smtClean="0"/>
              <a:t>2019/9/25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11707-C467-4693-AC9E-9008ED7504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2530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0" r:id="rId2"/>
    <p:sldLayoutId id="2147483662" r:id="rId3"/>
    <p:sldLayoutId id="2147483661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6" descr="Droplets-HD-Title-R1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3768703" y="1755518"/>
            <a:ext cx="426270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데이터베이스</a:t>
            </a:r>
            <a:endParaRPr lang="en-US" altLang="ja-JP" sz="54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algn="ctr"/>
            <a:r>
              <a:rPr lang="en-US" altLang="ja-JP" sz="54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HW-2</a:t>
            </a:r>
          </a:p>
          <a:p>
            <a:pPr algn="ctr"/>
            <a:endParaRPr kumimoji="1" lang="en-US" altLang="ja-JP" sz="54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algn="ctr"/>
            <a:r>
              <a:rPr lang="en-US" altLang="ja-JP" sz="54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7</a:t>
            </a:r>
            <a:r>
              <a:rPr lang="ko-KR" altLang="en-US" sz="54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조</a:t>
            </a:r>
            <a:endParaRPr kumimoji="1" lang="ja-JP" altLang="en-US" sz="54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864202" y="4571673"/>
            <a:ext cx="31220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2014-16757 </a:t>
            </a:r>
            <a:r>
              <a:rPr lang="ko-KR" altLang="en-US" dirty="0" err="1" smtClean="0"/>
              <a:t>김보창</a:t>
            </a:r>
            <a:endParaRPr lang="en-US" altLang="ko-KR" dirty="0" smtClean="0"/>
          </a:p>
          <a:p>
            <a:r>
              <a:rPr lang="en-US" altLang="ko-KR" dirty="0" smtClean="0"/>
              <a:t>2014-16615 </a:t>
            </a:r>
            <a:r>
              <a:rPr lang="ko-KR" altLang="en-US" dirty="0" err="1" smtClean="0"/>
              <a:t>박은천</a:t>
            </a:r>
            <a:endParaRPr lang="en-US" altLang="ko-KR" dirty="0" smtClean="0"/>
          </a:p>
          <a:p>
            <a:r>
              <a:rPr lang="en-US" altLang="ko-KR" dirty="0" smtClean="0"/>
              <a:t>2015-15448 </a:t>
            </a:r>
            <a:r>
              <a:rPr lang="ko-KR" altLang="en-US" dirty="0" err="1" smtClean="0"/>
              <a:t>송영우</a:t>
            </a:r>
            <a:endParaRPr lang="en-US" altLang="ko-KR" dirty="0" smtClean="0"/>
          </a:p>
          <a:p>
            <a:r>
              <a:rPr lang="en-US" altLang="ko-KR" smtClean="0"/>
              <a:t>2017-16064 </a:t>
            </a:r>
            <a:r>
              <a:rPr lang="ko-KR" altLang="en-US" dirty="0" err="1" smtClean="0"/>
              <a:t>강태호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040482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대각선 줄무늬 5">
            <a:extLst>
              <a:ext uri="{FF2B5EF4-FFF2-40B4-BE49-F238E27FC236}">
                <a16:creationId xmlns:a16="http://schemas.microsoft.com/office/drawing/2014/main" id="{D7C9EBB1-D42B-4C13-9012-440B60E38A42}"/>
              </a:ext>
            </a:extLst>
          </p:cNvPr>
          <p:cNvSpPr/>
          <p:nvPr/>
        </p:nvSpPr>
        <p:spPr>
          <a:xfrm>
            <a:off x="0" y="0"/>
            <a:ext cx="1107440" cy="955040"/>
          </a:xfrm>
          <a:prstGeom prst="diagStrip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대각선 줄무늬 6">
            <a:extLst>
              <a:ext uri="{FF2B5EF4-FFF2-40B4-BE49-F238E27FC236}">
                <a16:creationId xmlns:a16="http://schemas.microsoft.com/office/drawing/2014/main" id="{7E24FBF0-43CF-44E1-BD75-3054A563CBCD}"/>
              </a:ext>
            </a:extLst>
          </p:cNvPr>
          <p:cNvSpPr/>
          <p:nvPr/>
        </p:nvSpPr>
        <p:spPr>
          <a:xfrm>
            <a:off x="0" y="1"/>
            <a:ext cx="4145280" cy="3216944"/>
          </a:xfrm>
          <a:prstGeom prst="diagStripe">
            <a:avLst>
              <a:gd name="adj" fmla="val 8450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대각선 줄무늬 7">
            <a:extLst>
              <a:ext uri="{FF2B5EF4-FFF2-40B4-BE49-F238E27FC236}">
                <a16:creationId xmlns:a16="http://schemas.microsoft.com/office/drawing/2014/main" id="{FDB4D764-5DE7-4FD6-8274-DB720DE264DE}"/>
              </a:ext>
            </a:extLst>
          </p:cNvPr>
          <p:cNvSpPr/>
          <p:nvPr/>
        </p:nvSpPr>
        <p:spPr>
          <a:xfrm>
            <a:off x="0" y="2"/>
            <a:ext cx="4145280" cy="3216944"/>
          </a:xfrm>
          <a:prstGeom prst="diagStripe">
            <a:avLst>
              <a:gd name="adj" fmla="val 84503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대각선 줄무늬 8">
            <a:extLst>
              <a:ext uri="{FF2B5EF4-FFF2-40B4-BE49-F238E27FC236}">
                <a16:creationId xmlns:a16="http://schemas.microsoft.com/office/drawing/2014/main" id="{06C95F34-666B-4A7F-B38E-FD1161540945}"/>
              </a:ext>
            </a:extLst>
          </p:cNvPr>
          <p:cNvSpPr/>
          <p:nvPr/>
        </p:nvSpPr>
        <p:spPr>
          <a:xfrm>
            <a:off x="0" y="0"/>
            <a:ext cx="2783840" cy="2296952"/>
          </a:xfrm>
          <a:prstGeom prst="diagStripe">
            <a:avLst>
              <a:gd name="adj" fmla="val 7832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대각선 줄무늬 9">
            <a:extLst>
              <a:ext uri="{FF2B5EF4-FFF2-40B4-BE49-F238E27FC236}">
                <a16:creationId xmlns:a16="http://schemas.microsoft.com/office/drawing/2014/main" id="{E28B6D71-BAC5-4E83-A6A6-8C245714AF20}"/>
              </a:ext>
            </a:extLst>
          </p:cNvPr>
          <p:cNvSpPr/>
          <p:nvPr/>
        </p:nvSpPr>
        <p:spPr>
          <a:xfrm>
            <a:off x="0" y="-1"/>
            <a:ext cx="2032000" cy="1608474"/>
          </a:xfrm>
          <a:prstGeom prst="diagStripe">
            <a:avLst>
              <a:gd name="adj" fmla="val 70213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1" name="グループ化 3">
            <a:extLst>
              <a:ext uri="{FF2B5EF4-FFF2-40B4-BE49-F238E27FC236}">
                <a16:creationId xmlns:a16="http://schemas.microsoft.com/office/drawing/2014/main" id="{46246DD4-4DC6-4C42-9315-F1B4B2FFA7A3}"/>
              </a:ext>
            </a:extLst>
          </p:cNvPr>
          <p:cNvGrpSpPr/>
          <p:nvPr/>
        </p:nvGrpSpPr>
        <p:grpSpPr>
          <a:xfrm>
            <a:off x="304800" y="360471"/>
            <a:ext cx="5791200" cy="967740"/>
            <a:chOff x="254000" y="292100"/>
            <a:chExt cx="4025900" cy="609600"/>
          </a:xfrm>
        </p:grpSpPr>
        <p:sp>
          <p:nvSpPr>
            <p:cNvPr id="12" name="正方形/長方形 1">
              <a:extLst>
                <a:ext uri="{FF2B5EF4-FFF2-40B4-BE49-F238E27FC236}">
                  <a16:creationId xmlns:a16="http://schemas.microsoft.com/office/drawing/2014/main" id="{BF89742E-EC3A-4C52-99EE-90EC1618AC43}"/>
                </a:ext>
              </a:extLst>
            </p:cNvPr>
            <p:cNvSpPr/>
            <p:nvPr/>
          </p:nvSpPr>
          <p:spPr>
            <a:xfrm>
              <a:off x="254000" y="292100"/>
              <a:ext cx="190500" cy="609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2">
              <a:extLst>
                <a:ext uri="{FF2B5EF4-FFF2-40B4-BE49-F238E27FC236}">
                  <a16:creationId xmlns:a16="http://schemas.microsoft.com/office/drawing/2014/main" id="{D05FEBFA-4CF5-4985-A5D6-EC6DDAED11F6}"/>
                </a:ext>
              </a:extLst>
            </p:cNvPr>
            <p:cNvSpPr/>
            <p:nvPr/>
          </p:nvSpPr>
          <p:spPr>
            <a:xfrm>
              <a:off x="444500" y="292100"/>
              <a:ext cx="3835400" cy="609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4" name="テキスト ボックス 2">
            <a:extLst>
              <a:ext uri="{FF2B5EF4-FFF2-40B4-BE49-F238E27FC236}">
                <a16:creationId xmlns:a16="http://schemas.microsoft.com/office/drawing/2014/main" id="{1C98E85E-596E-48FE-9528-69EF513D7BFD}"/>
              </a:ext>
            </a:extLst>
          </p:cNvPr>
          <p:cNvSpPr txBox="1"/>
          <p:nvPr/>
        </p:nvSpPr>
        <p:spPr>
          <a:xfrm>
            <a:off x="720784" y="360471"/>
            <a:ext cx="33842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Ch4 – </a:t>
            </a:r>
            <a:r>
              <a:rPr lang="en-US" altLang="ja-JP" sz="4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p11</a:t>
            </a:r>
            <a:endParaRPr kumimoji="1" lang="ja-JP" altLang="en-US" sz="4800" dirty="0">
              <a:latin typeface="나눔스퀘어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914" y="1688680"/>
            <a:ext cx="8211639" cy="41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80558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6"/>
          <p:cNvSpPr/>
          <p:nvPr/>
        </p:nvSpPr>
        <p:spPr bwMode="auto">
          <a:xfrm>
            <a:off x="10522628" y="4876800"/>
            <a:ext cx="904347" cy="1217340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Freeform 6"/>
          <p:cNvSpPr/>
          <p:nvPr/>
        </p:nvSpPr>
        <p:spPr bwMode="auto">
          <a:xfrm flipH="1" flipV="1">
            <a:off x="752858" y="744469"/>
            <a:ext cx="862317" cy="116053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CEAE79-90A3-4353-9ED1-F8413ABA34E1}"/>
              </a:ext>
            </a:extLst>
          </p:cNvPr>
          <p:cNvSpPr/>
          <p:nvPr/>
        </p:nvSpPr>
        <p:spPr>
          <a:xfrm>
            <a:off x="1334738" y="2234533"/>
            <a:ext cx="953355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Pdf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 있는 </a:t>
            </a:r>
            <a:r>
              <a:rPr lang="ko-KR" altLang="en-US" sz="28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쿼리문은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실행이 불가능한 형태라</a:t>
            </a:r>
            <a:endParaRPr lang="en-US" altLang="ko-KR" sz="28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just"/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(select * from)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을 추가해서 실행하였다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en-US" altLang="ko-KR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テキスト ボックス 2">
            <a:extLst>
              <a:ext uri="{FF2B5EF4-FFF2-40B4-BE49-F238E27FC236}">
                <a16:creationId xmlns:a16="http://schemas.microsoft.com/office/drawing/2014/main" id="{1C98E85E-596E-48FE-9528-69EF513D7BFD}"/>
              </a:ext>
            </a:extLst>
          </p:cNvPr>
          <p:cNvSpPr txBox="1"/>
          <p:nvPr/>
        </p:nvSpPr>
        <p:spPr>
          <a:xfrm>
            <a:off x="1334738" y="1074003"/>
            <a:ext cx="33842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Ch4 – </a:t>
            </a:r>
            <a:r>
              <a:rPr lang="en-US" altLang="ja-JP" sz="4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p11</a:t>
            </a:r>
            <a:endParaRPr kumimoji="1" lang="ja-JP" altLang="en-US" sz="4800" dirty="0">
              <a:latin typeface="나눔스퀘어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056619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대각선 줄무늬 5">
            <a:extLst>
              <a:ext uri="{FF2B5EF4-FFF2-40B4-BE49-F238E27FC236}">
                <a16:creationId xmlns:a16="http://schemas.microsoft.com/office/drawing/2014/main" id="{D7C9EBB1-D42B-4C13-9012-440B60E38A42}"/>
              </a:ext>
            </a:extLst>
          </p:cNvPr>
          <p:cNvSpPr/>
          <p:nvPr/>
        </p:nvSpPr>
        <p:spPr>
          <a:xfrm>
            <a:off x="0" y="0"/>
            <a:ext cx="1107440" cy="955040"/>
          </a:xfrm>
          <a:prstGeom prst="diagStrip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대각선 줄무늬 6">
            <a:extLst>
              <a:ext uri="{FF2B5EF4-FFF2-40B4-BE49-F238E27FC236}">
                <a16:creationId xmlns:a16="http://schemas.microsoft.com/office/drawing/2014/main" id="{7E24FBF0-43CF-44E1-BD75-3054A563CBCD}"/>
              </a:ext>
            </a:extLst>
          </p:cNvPr>
          <p:cNvSpPr/>
          <p:nvPr/>
        </p:nvSpPr>
        <p:spPr>
          <a:xfrm>
            <a:off x="0" y="1"/>
            <a:ext cx="4145280" cy="3216944"/>
          </a:xfrm>
          <a:prstGeom prst="diagStripe">
            <a:avLst>
              <a:gd name="adj" fmla="val 8450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대각선 줄무늬 7">
            <a:extLst>
              <a:ext uri="{FF2B5EF4-FFF2-40B4-BE49-F238E27FC236}">
                <a16:creationId xmlns:a16="http://schemas.microsoft.com/office/drawing/2014/main" id="{FDB4D764-5DE7-4FD6-8274-DB720DE264DE}"/>
              </a:ext>
            </a:extLst>
          </p:cNvPr>
          <p:cNvSpPr/>
          <p:nvPr/>
        </p:nvSpPr>
        <p:spPr>
          <a:xfrm>
            <a:off x="0" y="2"/>
            <a:ext cx="4145280" cy="3216944"/>
          </a:xfrm>
          <a:prstGeom prst="diagStripe">
            <a:avLst>
              <a:gd name="adj" fmla="val 84503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대각선 줄무늬 8">
            <a:extLst>
              <a:ext uri="{FF2B5EF4-FFF2-40B4-BE49-F238E27FC236}">
                <a16:creationId xmlns:a16="http://schemas.microsoft.com/office/drawing/2014/main" id="{06C95F34-666B-4A7F-B38E-FD1161540945}"/>
              </a:ext>
            </a:extLst>
          </p:cNvPr>
          <p:cNvSpPr/>
          <p:nvPr/>
        </p:nvSpPr>
        <p:spPr>
          <a:xfrm>
            <a:off x="0" y="0"/>
            <a:ext cx="2783840" cy="2296952"/>
          </a:xfrm>
          <a:prstGeom prst="diagStripe">
            <a:avLst>
              <a:gd name="adj" fmla="val 7832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대각선 줄무늬 9">
            <a:extLst>
              <a:ext uri="{FF2B5EF4-FFF2-40B4-BE49-F238E27FC236}">
                <a16:creationId xmlns:a16="http://schemas.microsoft.com/office/drawing/2014/main" id="{E28B6D71-BAC5-4E83-A6A6-8C245714AF20}"/>
              </a:ext>
            </a:extLst>
          </p:cNvPr>
          <p:cNvSpPr/>
          <p:nvPr/>
        </p:nvSpPr>
        <p:spPr>
          <a:xfrm>
            <a:off x="0" y="-1"/>
            <a:ext cx="2032000" cy="1608474"/>
          </a:xfrm>
          <a:prstGeom prst="diagStripe">
            <a:avLst>
              <a:gd name="adj" fmla="val 70213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1" name="グループ化 3">
            <a:extLst>
              <a:ext uri="{FF2B5EF4-FFF2-40B4-BE49-F238E27FC236}">
                <a16:creationId xmlns:a16="http://schemas.microsoft.com/office/drawing/2014/main" id="{46246DD4-4DC6-4C42-9315-F1B4B2FFA7A3}"/>
              </a:ext>
            </a:extLst>
          </p:cNvPr>
          <p:cNvGrpSpPr/>
          <p:nvPr/>
        </p:nvGrpSpPr>
        <p:grpSpPr>
          <a:xfrm>
            <a:off x="304800" y="360471"/>
            <a:ext cx="5791200" cy="967740"/>
            <a:chOff x="254000" y="292100"/>
            <a:chExt cx="4025900" cy="609600"/>
          </a:xfrm>
        </p:grpSpPr>
        <p:sp>
          <p:nvSpPr>
            <p:cNvPr id="12" name="正方形/長方形 1">
              <a:extLst>
                <a:ext uri="{FF2B5EF4-FFF2-40B4-BE49-F238E27FC236}">
                  <a16:creationId xmlns:a16="http://schemas.microsoft.com/office/drawing/2014/main" id="{BF89742E-EC3A-4C52-99EE-90EC1618AC43}"/>
                </a:ext>
              </a:extLst>
            </p:cNvPr>
            <p:cNvSpPr/>
            <p:nvPr/>
          </p:nvSpPr>
          <p:spPr>
            <a:xfrm>
              <a:off x="254000" y="292100"/>
              <a:ext cx="190500" cy="609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2">
              <a:extLst>
                <a:ext uri="{FF2B5EF4-FFF2-40B4-BE49-F238E27FC236}">
                  <a16:creationId xmlns:a16="http://schemas.microsoft.com/office/drawing/2014/main" id="{D05FEBFA-4CF5-4985-A5D6-EC6DDAED11F6}"/>
                </a:ext>
              </a:extLst>
            </p:cNvPr>
            <p:cNvSpPr/>
            <p:nvPr/>
          </p:nvSpPr>
          <p:spPr>
            <a:xfrm>
              <a:off x="444500" y="292100"/>
              <a:ext cx="3835400" cy="609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4" name="テキスト ボックス 2">
            <a:extLst>
              <a:ext uri="{FF2B5EF4-FFF2-40B4-BE49-F238E27FC236}">
                <a16:creationId xmlns:a16="http://schemas.microsoft.com/office/drawing/2014/main" id="{1C98E85E-596E-48FE-9528-69EF513D7BFD}"/>
              </a:ext>
            </a:extLst>
          </p:cNvPr>
          <p:cNvSpPr txBox="1"/>
          <p:nvPr/>
        </p:nvSpPr>
        <p:spPr>
          <a:xfrm>
            <a:off x="720784" y="360471"/>
            <a:ext cx="33842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Ch4 – </a:t>
            </a:r>
            <a:r>
              <a:rPr lang="en-US" altLang="ja-JP" sz="4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p13</a:t>
            </a:r>
            <a:endParaRPr kumimoji="1" lang="ja-JP" altLang="en-US" sz="4800" dirty="0">
              <a:latin typeface="나눔스퀘어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0" y="1551937"/>
            <a:ext cx="8678636" cy="4385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32100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6"/>
          <p:cNvSpPr/>
          <p:nvPr/>
        </p:nvSpPr>
        <p:spPr bwMode="auto">
          <a:xfrm>
            <a:off x="10522628" y="4876800"/>
            <a:ext cx="904347" cy="1217340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Freeform 6"/>
          <p:cNvSpPr/>
          <p:nvPr/>
        </p:nvSpPr>
        <p:spPr bwMode="auto">
          <a:xfrm flipH="1" flipV="1">
            <a:off x="752858" y="744469"/>
            <a:ext cx="862317" cy="116053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CEAE79-90A3-4353-9ED1-F8413ABA34E1}"/>
              </a:ext>
            </a:extLst>
          </p:cNvPr>
          <p:cNvSpPr/>
          <p:nvPr/>
        </p:nvSpPr>
        <p:spPr>
          <a:xfrm>
            <a:off x="1334738" y="2234533"/>
            <a:ext cx="953355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28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Mysql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에서는 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full outer join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을 지원하지 않는다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pPr algn="just"/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따라서 똑같은 </a:t>
            </a:r>
            <a:r>
              <a:rPr lang="ko-KR" altLang="en-US" sz="28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쿼리문을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left outer join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과 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right outer join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을 </a:t>
            </a:r>
            <a:r>
              <a:rPr lang="ko-KR" altLang="en-US" sz="28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한다음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union 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하는 식으로 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full outer join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을 구현하였다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en-US" altLang="ko-KR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テキスト ボックス 2">
            <a:extLst>
              <a:ext uri="{FF2B5EF4-FFF2-40B4-BE49-F238E27FC236}">
                <a16:creationId xmlns:a16="http://schemas.microsoft.com/office/drawing/2014/main" id="{1C98E85E-596E-48FE-9528-69EF513D7BFD}"/>
              </a:ext>
            </a:extLst>
          </p:cNvPr>
          <p:cNvSpPr txBox="1"/>
          <p:nvPr/>
        </p:nvSpPr>
        <p:spPr>
          <a:xfrm>
            <a:off x="1334738" y="1074003"/>
            <a:ext cx="33842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Ch4 – </a:t>
            </a:r>
            <a:r>
              <a:rPr lang="en-US" altLang="ja-JP" sz="4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p13</a:t>
            </a:r>
            <a:endParaRPr kumimoji="1" lang="ja-JP" altLang="en-US" sz="4800" dirty="0">
              <a:latin typeface="나눔스퀘어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850372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대각선 줄무늬 5">
            <a:extLst>
              <a:ext uri="{FF2B5EF4-FFF2-40B4-BE49-F238E27FC236}">
                <a16:creationId xmlns:a16="http://schemas.microsoft.com/office/drawing/2014/main" id="{D7C9EBB1-D42B-4C13-9012-440B60E38A42}"/>
              </a:ext>
            </a:extLst>
          </p:cNvPr>
          <p:cNvSpPr/>
          <p:nvPr/>
        </p:nvSpPr>
        <p:spPr>
          <a:xfrm>
            <a:off x="0" y="0"/>
            <a:ext cx="1107440" cy="955040"/>
          </a:xfrm>
          <a:prstGeom prst="diagStrip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대각선 줄무늬 6">
            <a:extLst>
              <a:ext uri="{FF2B5EF4-FFF2-40B4-BE49-F238E27FC236}">
                <a16:creationId xmlns:a16="http://schemas.microsoft.com/office/drawing/2014/main" id="{7E24FBF0-43CF-44E1-BD75-3054A563CBCD}"/>
              </a:ext>
            </a:extLst>
          </p:cNvPr>
          <p:cNvSpPr/>
          <p:nvPr/>
        </p:nvSpPr>
        <p:spPr>
          <a:xfrm>
            <a:off x="0" y="1"/>
            <a:ext cx="4145280" cy="3216944"/>
          </a:xfrm>
          <a:prstGeom prst="diagStripe">
            <a:avLst>
              <a:gd name="adj" fmla="val 8450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대각선 줄무늬 7">
            <a:extLst>
              <a:ext uri="{FF2B5EF4-FFF2-40B4-BE49-F238E27FC236}">
                <a16:creationId xmlns:a16="http://schemas.microsoft.com/office/drawing/2014/main" id="{FDB4D764-5DE7-4FD6-8274-DB720DE264DE}"/>
              </a:ext>
            </a:extLst>
          </p:cNvPr>
          <p:cNvSpPr/>
          <p:nvPr/>
        </p:nvSpPr>
        <p:spPr>
          <a:xfrm>
            <a:off x="0" y="2"/>
            <a:ext cx="4145280" cy="3216944"/>
          </a:xfrm>
          <a:prstGeom prst="diagStripe">
            <a:avLst>
              <a:gd name="adj" fmla="val 84503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대각선 줄무늬 8">
            <a:extLst>
              <a:ext uri="{FF2B5EF4-FFF2-40B4-BE49-F238E27FC236}">
                <a16:creationId xmlns:a16="http://schemas.microsoft.com/office/drawing/2014/main" id="{06C95F34-666B-4A7F-B38E-FD1161540945}"/>
              </a:ext>
            </a:extLst>
          </p:cNvPr>
          <p:cNvSpPr/>
          <p:nvPr/>
        </p:nvSpPr>
        <p:spPr>
          <a:xfrm>
            <a:off x="0" y="0"/>
            <a:ext cx="2783840" cy="2296952"/>
          </a:xfrm>
          <a:prstGeom prst="diagStripe">
            <a:avLst>
              <a:gd name="adj" fmla="val 7832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대각선 줄무늬 9">
            <a:extLst>
              <a:ext uri="{FF2B5EF4-FFF2-40B4-BE49-F238E27FC236}">
                <a16:creationId xmlns:a16="http://schemas.microsoft.com/office/drawing/2014/main" id="{E28B6D71-BAC5-4E83-A6A6-8C245714AF20}"/>
              </a:ext>
            </a:extLst>
          </p:cNvPr>
          <p:cNvSpPr/>
          <p:nvPr/>
        </p:nvSpPr>
        <p:spPr>
          <a:xfrm>
            <a:off x="0" y="-1"/>
            <a:ext cx="2032000" cy="1608474"/>
          </a:xfrm>
          <a:prstGeom prst="diagStripe">
            <a:avLst>
              <a:gd name="adj" fmla="val 70213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1" name="グループ化 3">
            <a:extLst>
              <a:ext uri="{FF2B5EF4-FFF2-40B4-BE49-F238E27FC236}">
                <a16:creationId xmlns:a16="http://schemas.microsoft.com/office/drawing/2014/main" id="{46246DD4-4DC6-4C42-9315-F1B4B2FFA7A3}"/>
              </a:ext>
            </a:extLst>
          </p:cNvPr>
          <p:cNvGrpSpPr/>
          <p:nvPr/>
        </p:nvGrpSpPr>
        <p:grpSpPr>
          <a:xfrm>
            <a:off x="304800" y="360471"/>
            <a:ext cx="5791200" cy="967740"/>
            <a:chOff x="254000" y="292100"/>
            <a:chExt cx="4025900" cy="609600"/>
          </a:xfrm>
        </p:grpSpPr>
        <p:sp>
          <p:nvSpPr>
            <p:cNvPr id="12" name="正方形/長方形 1">
              <a:extLst>
                <a:ext uri="{FF2B5EF4-FFF2-40B4-BE49-F238E27FC236}">
                  <a16:creationId xmlns:a16="http://schemas.microsoft.com/office/drawing/2014/main" id="{BF89742E-EC3A-4C52-99EE-90EC1618AC43}"/>
                </a:ext>
              </a:extLst>
            </p:cNvPr>
            <p:cNvSpPr/>
            <p:nvPr/>
          </p:nvSpPr>
          <p:spPr>
            <a:xfrm>
              <a:off x="254000" y="292100"/>
              <a:ext cx="190500" cy="609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2">
              <a:extLst>
                <a:ext uri="{FF2B5EF4-FFF2-40B4-BE49-F238E27FC236}">
                  <a16:creationId xmlns:a16="http://schemas.microsoft.com/office/drawing/2014/main" id="{D05FEBFA-4CF5-4985-A5D6-EC6DDAED11F6}"/>
                </a:ext>
              </a:extLst>
            </p:cNvPr>
            <p:cNvSpPr/>
            <p:nvPr/>
          </p:nvSpPr>
          <p:spPr>
            <a:xfrm>
              <a:off x="444500" y="292100"/>
              <a:ext cx="3835400" cy="609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4" name="テキスト ボックス 2">
            <a:extLst>
              <a:ext uri="{FF2B5EF4-FFF2-40B4-BE49-F238E27FC236}">
                <a16:creationId xmlns:a16="http://schemas.microsoft.com/office/drawing/2014/main" id="{1C98E85E-596E-48FE-9528-69EF513D7BFD}"/>
              </a:ext>
            </a:extLst>
          </p:cNvPr>
          <p:cNvSpPr txBox="1"/>
          <p:nvPr/>
        </p:nvSpPr>
        <p:spPr>
          <a:xfrm>
            <a:off x="720784" y="360471"/>
            <a:ext cx="40543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Ch4 </a:t>
            </a:r>
            <a:r>
              <a:rPr lang="en-US" altLang="ja-JP" sz="4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p14-1</a:t>
            </a:r>
            <a:endParaRPr kumimoji="1" lang="ja-JP" altLang="en-US" sz="4800" dirty="0">
              <a:latin typeface="나눔스퀘어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440" y="1608473"/>
            <a:ext cx="9912677" cy="4008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66684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대각선 줄무늬 5">
            <a:extLst>
              <a:ext uri="{FF2B5EF4-FFF2-40B4-BE49-F238E27FC236}">
                <a16:creationId xmlns:a16="http://schemas.microsoft.com/office/drawing/2014/main" id="{D7C9EBB1-D42B-4C13-9012-440B60E38A42}"/>
              </a:ext>
            </a:extLst>
          </p:cNvPr>
          <p:cNvSpPr/>
          <p:nvPr/>
        </p:nvSpPr>
        <p:spPr>
          <a:xfrm>
            <a:off x="0" y="0"/>
            <a:ext cx="1107440" cy="955040"/>
          </a:xfrm>
          <a:prstGeom prst="diagStrip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대각선 줄무늬 6">
            <a:extLst>
              <a:ext uri="{FF2B5EF4-FFF2-40B4-BE49-F238E27FC236}">
                <a16:creationId xmlns:a16="http://schemas.microsoft.com/office/drawing/2014/main" id="{7E24FBF0-43CF-44E1-BD75-3054A563CBCD}"/>
              </a:ext>
            </a:extLst>
          </p:cNvPr>
          <p:cNvSpPr/>
          <p:nvPr/>
        </p:nvSpPr>
        <p:spPr>
          <a:xfrm>
            <a:off x="0" y="1"/>
            <a:ext cx="4145280" cy="3216944"/>
          </a:xfrm>
          <a:prstGeom prst="diagStripe">
            <a:avLst>
              <a:gd name="adj" fmla="val 8450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대각선 줄무늬 7">
            <a:extLst>
              <a:ext uri="{FF2B5EF4-FFF2-40B4-BE49-F238E27FC236}">
                <a16:creationId xmlns:a16="http://schemas.microsoft.com/office/drawing/2014/main" id="{FDB4D764-5DE7-4FD6-8274-DB720DE264DE}"/>
              </a:ext>
            </a:extLst>
          </p:cNvPr>
          <p:cNvSpPr/>
          <p:nvPr/>
        </p:nvSpPr>
        <p:spPr>
          <a:xfrm>
            <a:off x="0" y="2"/>
            <a:ext cx="4145280" cy="3216944"/>
          </a:xfrm>
          <a:prstGeom prst="diagStripe">
            <a:avLst>
              <a:gd name="adj" fmla="val 84503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대각선 줄무늬 8">
            <a:extLst>
              <a:ext uri="{FF2B5EF4-FFF2-40B4-BE49-F238E27FC236}">
                <a16:creationId xmlns:a16="http://schemas.microsoft.com/office/drawing/2014/main" id="{06C95F34-666B-4A7F-B38E-FD1161540945}"/>
              </a:ext>
            </a:extLst>
          </p:cNvPr>
          <p:cNvSpPr/>
          <p:nvPr/>
        </p:nvSpPr>
        <p:spPr>
          <a:xfrm>
            <a:off x="0" y="0"/>
            <a:ext cx="2783840" cy="2296952"/>
          </a:xfrm>
          <a:prstGeom prst="diagStripe">
            <a:avLst>
              <a:gd name="adj" fmla="val 7832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대각선 줄무늬 9">
            <a:extLst>
              <a:ext uri="{FF2B5EF4-FFF2-40B4-BE49-F238E27FC236}">
                <a16:creationId xmlns:a16="http://schemas.microsoft.com/office/drawing/2014/main" id="{E28B6D71-BAC5-4E83-A6A6-8C245714AF20}"/>
              </a:ext>
            </a:extLst>
          </p:cNvPr>
          <p:cNvSpPr/>
          <p:nvPr/>
        </p:nvSpPr>
        <p:spPr>
          <a:xfrm>
            <a:off x="0" y="-1"/>
            <a:ext cx="2032000" cy="1608474"/>
          </a:xfrm>
          <a:prstGeom prst="diagStripe">
            <a:avLst>
              <a:gd name="adj" fmla="val 70213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1" name="グループ化 3">
            <a:extLst>
              <a:ext uri="{FF2B5EF4-FFF2-40B4-BE49-F238E27FC236}">
                <a16:creationId xmlns:a16="http://schemas.microsoft.com/office/drawing/2014/main" id="{46246DD4-4DC6-4C42-9315-F1B4B2FFA7A3}"/>
              </a:ext>
            </a:extLst>
          </p:cNvPr>
          <p:cNvGrpSpPr/>
          <p:nvPr/>
        </p:nvGrpSpPr>
        <p:grpSpPr>
          <a:xfrm>
            <a:off x="304800" y="360471"/>
            <a:ext cx="5791200" cy="967740"/>
            <a:chOff x="254000" y="292100"/>
            <a:chExt cx="4025900" cy="609600"/>
          </a:xfrm>
        </p:grpSpPr>
        <p:sp>
          <p:nvSpPr>
            <p:cNvPr id="12" name="正方形/長方形 1">
              <a:extLst>
                <a:ext uri="{FF2B5EF4-FFF2-40B4-BE49-F238E27FC236}">
                  <a16:creationId xmlns:a16="http://schemas.microsoft.com/office/drawing/2014/main" id="{BF89742E-EC3A-4C52-99EE-90EC1618AC43}"/>
                </a:ext>
              </a:extLst>
            </p:cNvPr>
            <p:cNvSpPr/>
            <p:nvPr/>
          </p:nvSpPr>
          <p:spPr>
            <a:xfrm>
              <a:off x="254000" y="292100"/>
              <a:ext cx="190500" cy="609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2">
              <a:extLst>
                <a:ext uri="{FF2B5EF4-FFF2-40B4-BE49-F238E27FC236}">
                  <a16:creationId xmlns:a16="http://schemas.microsoft.com/office/drawing/2014/main" id="{D05FEBFA-4CF5-4985-A5D6-EC6DDAED11F6}"/>
                </a:ext>
              </a:extLst>
            </p:cNvPr>
            <p:cNvSpPr/>
            <p:nvPr/>
          </p:nvSpPr>
          <p:spPr>
            <a:xfrm>
              <a:off x="444500" y="292100"/>
              <a:ext cx="3835400" cy="609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4" name="テキスト ボックス 2">
            <a:extLst>
              <a:ext uri="{FF2B5EF4-FFF2-40B4-BE49-F238E27FC236}">
                <a16:creationId xmlns:a16="http://schemas.microsoft.com/office/drawing/2014/main" id="{1C98E85E-596E-48FE-9528-69EF513D7BFD}"/>
              </a:ext>
            </a:extLst>
          </p:cNvPr>
          <p:cNvSpPr txBox="1"/>
          <p:nvPr/>
        </p:nvSpPr>
        <p:spPr>
          <a:xfrm>
            <a:off x="720784" y="360471"/>
            <a:ext cx="40543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Ch4 – </a:t>
            </a:r>
            <a:r>
              <a:rPr lang="en-US" altLang="ja-JP" sz="4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p14-2</a:t>
            </a:r>
            <a:endParaRPr lang="ja-JP" altLang="en-US" sz="4800" dirty="0">
              <a:latin typeface="나눔스퀘어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855" y="1743792"/>
            <a:ext cx="9792289" cy="3915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75673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6"/>
          <p:cNvSpPr/>
          <p:nvPr/>
        </p:nvSpPr>
        <p:spPr bwMode="auto">
          <a:xfrm>
            <a:off x="10522628" y="4876800"/>
            <a:ext cx="904347" cy="1217340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Freeform 6"/>
          <p:cNvSpPr/>
          <p:nvPr/>
        </p:nvSpPr>
        <p:spPr bwMode="auto">
          <a:xfrm flipH="1" flipV="1">
            <a:off x="752858" y="744469"/>
            <a:ext cx="862317" cy="116053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CEAE79-90A3-4353-9ED1-F8413ABA34E1}"/>
              </a:ext>
            </a:extLst>
          </p:cNvPr>
          <p:cNvSpPr/>
          <p:nvPr/>
        </p:nvSpPr>
        <p:spPr>
          <a:xfrm>
            <a:off x="1334738" y="2234533"/>
            <a:ext cx="953355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Pdf 14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페이지에는 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inner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 없을 때 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join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 사용된 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attribute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 한번만 나타난다고 되어있지만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직접 쿼리를 실행해보면 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join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 사용된 </a:t>
            </a:r>
            <a:r>
              <a:rPr lang="en-US" altLang="ko-KR" sz="28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course_id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column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 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join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 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inner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 안 붙었음에도 불구하고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2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번 출현함을 알 수 있다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</a:t>
            </a:r>
            <a:endParaRPr lang="en-US" altLang="ko-KR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テキスト ボックス 2">
            <a:extLst>
              <a:ext uri="{FF2B5EF4-FFF2-40B4-BE49-F238E27FC236}">
                <a16:creationId xmlns:a16="http://schemas.microsoft.com/office/drawing/2014/main" id="{1C98E85E-596E-48FE-9528-69EF513D7BFD}"/>
              </a:ext>
            </a:extLst>
          </p:cNvPr>
          <p:cNvSpPr txBox="1"/>
          <p:nvPr/>
        </p:nvSpPr>
        <p:spPr>
          <a:xfrm>
            <a:off x="1334738" y="1074003"/>
            <a:ext cx="40543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Ch4 – </a:t>
            </a:r>
            <a:r>
              <a:rPr lang="en-US" altLang="ja-JP" sz="4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p14-2</a:t>
            </a:r>
            <a:endParaRPr kumimoji="1" lang="ja-JP" altLang="en-US" sz="4800" dirty="0">
              <a:latin typeface="나눔스퀘어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571400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대각선 줄무늬 5">
            <a:extLst>
              <a:ext uri="{FF2B5EF4-FFF2-40B4-BE49-F238E27FC236}">
                <a16:creationId xmlns:a16="http://schemas.microsoft.com/office/drawing/2014/main" id="{D7C9EBB1-D42B-4C13-9012-440B60E38A42}"/>
              </a:ext>
            </a:extLst>
          </p:cNvPr>
          <p:cNvSpPr/>
          <p:nvPr/>
        </p:nvSpPr>
        <p:spPr>
          <a:xfrm>
            <a:off x="0" y="0"/>
            <a:ext cx="1107440" cy="955040"/>
          </a:xfrm>
          <a:prstGeom prst="diagStrip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대각선 줄무늬 6">
            <a:extLst>
              <a:ext uri="{FF2B5EF4-FFF2-40B4-BE49-F238E27FC236}">
                <a16:creationId xmlns:a16="http://schemas.microsoft.com/office/drawing/2014/main" id="{7E24FBF0-43CF-44E1-BD75-3054A563CBCD}"/>
              </a:ext>
            </a:extLst>
          </p:cNvPr>
          <p:cNvSpPr/>
          <p:nvPr/>
        </p:nvSpPr>
        <p:spPr>
          <a:xfrm>
            <a:off x="0" y="1"/>
            <a:ext cx="4145280" cy="3216944"/>
          </a:xfrm>
          <a:prstGeom prst="diagStripe">
            <a:avLst>
              <a:gd name="adj" fmla="val 8450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대각선 줄무늬 7">
            <a:extLst>
              <a:ext uri="{FF2B5EF4-FFF2-40B4-BE49-F238E27FC236}">
                <a16:creationId xmlns:a16="http://schemas.microsoft.com/office/drawing/2014/main" id="{FDB4D764-5DE7-4FD6-8274-DB720DE264DE}"/>
              </a:ext>
            </a:extLst>
          </p:cNvPr>
          <p:cNvSpPr/>
          <p:nvPr/>
        </p:nvSpPr>
        <p:spPr>
          <a:xfrm>
            <a:off x="0" y="2"/>
            <a:ext cx="4145280" cy="3216944"/>
          </a:xfrm>
          <a:prstGeom prst="diagStripe">
            <a:avLst>
              <a:gd name="adj" fmla="val 84503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대각선 줄무늬 8">
            <a:extLst>
              <a:ext uri="{FF2B5EF4-FFF2-40B4-BE49-F238E27FC236}">
                <a16:creationId xmlns:a16="http://schemas.microsoft.com/office/drawing/2014/main" id="{06C95F34-666B-4A7F-B38E-FD1161540945}"/>
              </a:ext>
            </a:extLst>
          </p:cNvPr>
          <p:cNvSpPr/>
          <p:nvPr/>
        </p:nvSpPr>
        <p:spPr>
          <a:xfrm>
            <a:off x="0" y="0"/>
            <a:ext cx="2783840" cy="2296952"/>
          </a:xfrm>
          <a:prstGeom prst="diagStripe">
            <a:avLst>
              <a:gd name="adj" fmla="val 7832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대각선 줄무늬 9">
            <a:extLst>
              <a:ext uri="{FF2B5EF4-FFF2-40B4-BE49-F238E27FC236}">
                <a16:creationId xmlns:a16="http://schemas.microsoft.com/office/drawing/2014/main" id="{E28B6D71-BAC5-4E83-A6A6-8C245714AF20}"/>
              </a:ext>
            </a:extLst>
          </p:cNvPr>
          <p:cNvSpPr/>
          <p:nvPr/>
        </p:nvSpPr>
        <p:spPr>
          <a:xfrm>
            <a:off x="0" y="-1"/>
            <a:ext cx="2032000" cy="1608474"/>
          </a:xfrm>
          <a:prstGeom prst="diagStripe">
            <a:avLst>
              <a:gd name="adj" fmla="val 70213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1" name="グループ化 3">
            <a:extLst>
              <a:ext uri="{FF2B5EF4-FFF2-40B4-BE49-F238E27FC236}">
                <a16:creationId xmlns:a16="http://schemas.microsoft.com/office/drawing/2014/main" id="{46246DD4-4DC6-4C42-9315-F1B4B2FFA7A3}"/>
              </a:ext>
            </a:extLst>
          </p:cNvPr>
          <p:cNvGrpSpPr/>
          <p:nvPr/>
        </p:nvGrpSpPr>
        <p:grpSpPr>
          <a:xfrm>
            <a:off x="304800" y="360471"/>
            <a:ext cx="5791200" cy="967740"/>
            <a:chOff x="254000" y="292100"/>
            <a:chExt cx="4025900" cy="609600"/>
          </a:xfrm>
        </p:grpSpPr>
        <p:sp>
          <p:nvSpPr>
            <p:cNvPr id="12" name="正方形/長方形 1">
              <a:extLst>
                <a:ext uri="{FF2B5EF4-FFF2-40B4-BE49-F238E27FC236}">
                  <a16:creationId xmlns:a16="http://schemas.microsoft.com/office/drawing/2014/main" id="{BF89742E-EC3A-4C52-99EE-90EC1618AC43}"/>
                </a:ext>
              </a:extLst>
            </p:cNvPr>
            <p:cNvSpPr/>
            <p:nvPr/>
          </p:nvSpPr>
          <p:spPr>
            <a:xfrm>
              <a:off x="254000" y="292100"/>
              <a:ext cx="190500" cy="609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2">
              <a:extLst>
                <a:ext uri="{FF2B5EF4-FFF2-40B4-BE49-F238E27FC236}">
                  <a16:creationId xmlns:a16="http://schemas.microsoft.com/office/drawing/2014/main" id="{D05FEBFA-4CF5-4985-A5D6-EC6DDAED11F6}"/>
                </a:ext>
              </a:extLst>
            </p:cNvPr>
            <p:cNvSpPr/>
            <p:nvPr/>
          </p:nvSpPr>
          <p:spPr>
            <a:xfrm>
              <a:off x="444500" y="292100"/>
              <a:ext cx="3835400" cy="609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4" name="テキスト ボックス 2">
            <a:extLst>
              <a:ext uri="{FF2B5EF4-FFF2-40B4-BE49-F238E27FC236}">
                <a16:creationId xmlns:a16="http://schemas.microsoft.com/office/drawing/2014/main" id="{1C98E85E-596E-48FE-9528-69EF513D7BFD}"/>
              </a:ext>
            </a:extLst>
          </p:cNvPr>
          <p:cNvSpPr txBox="1"/>
          <p:nvPr/>
        </p:nvSpPr>
        <p:spPr>
          <a:xfrm>
            <a:off x="720784" y="360471"/>
            <a:ext cx="40543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Ch4 – </a:t>
            </a:r>
            <a:r>
              <a:rPr lang="en-US" altLang="ja-JP" sz="4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p15-1</a:t>
            </a:r>
            <a:endParaRPr kumimoji="1" lang="ja-JP" altLang="en-US" sz="4800" dirty="0">
              <a:latin typeface="나눔스퀘어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920" y="1803664"/>
            <a:ext cx="10094926" cy="3795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15122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대각선 줄무늬 5">
            <a:extLst>
              <a:ext uri="{FF2B5EF4-FFF2-40B4-BE49-F238E27FC236}">
                <a16:creationId xmlns:a16="http://schemas.microsoft.com/office/drawing/2014/main" id="{D7C9EBB1-D42B-4C13-9012-440B60E38A42}"/>
              </a:ext>
            </a:extLst>
          </p:cNvPr>
          <p:cNvSpPr/>
          <p:nvPr/>
        </p:nvSpPr>
        <p:spPr>
          <a:xfrm>
            <a:off x="0" y="0"/>
            <a:ext cx="1107440" cy="955040"/>
          </a:xfrm>
          <a:prstGeom prst="diagStrip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대각선 줄무늬 6">
            <a:extLst>
              <a:ext uri="{FF2B5EF4-FFF2-40B4-BE49-F238E27FC236}">
                <a16:creationId xmlns:a16="http://schemas.microsoft.com/office/drawing/2014/main" id="{7E24FBF0-43CF-44E1-BD75-3054A563CBCD}"/>
              </a:ext>
            </a:extLst>
          </p:cNvPr>
          <p:cNvSpPr/>
          <p:nvPr/>
        </p:nvSpPr>
        <p:spPr>
          <a:xfrm>
            <a:off x="0" y="1"/>
            <a:ext cx="4145280" cy="3216944"/>
          </a:xfrm>
          <a:prstGeom prst="diagStripe">
            <a:avLst>
              <a:gd name="adj" fmla="val 8450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대각선 줄무늬 7">
            <a:extLst>
              <a:ext uri="{FF2B5EF4-FFF2-40B4-BE49-F238E27FC236}">
                <a16:creationId xmlns:a16="http://schemas.microsoft.com/office/drawing/2014/main" id="{FDB4D764-5DE7-4FD6-8274-DB720DE264DE}"/>
              </a:ext>
            </a:extLst>
          </p:cNvPr>
          <p:cNvSpPr/>
          <p:nvPr/>
        </p:nvSpPr>
        <p:spPr>
          <a:xfrm>
            <a:off x="0" y="2"/>
            <a:ext cx="4145280" cy="3216944"/>
          </a:xfrm>
          <a:prstGeom prst="diagStripe">
            <a:avLst>
              <a:gd name="adj" fmla="val 84503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대각선 줄무늬 8">
            <a:extLst>
              <a:ext uri="{FF2B5EF4-FFF2-40B4-BE49-F238E27FC236}">
                <a16:creationId xmlns:a16="http://schemas.microsoft.com/office/drawing/2014/main" id="{06C95F34-666B-4A7F-B38E-FD1161540945}"/>
              </a:ext>
            </a:extLst>
          </p:cNvPr>
          <p:cNvSpPr/>
          <p:nvPr/>
        </p:nvSpPr>
        <p:spPr>
          <a:xfrm>
            <a:off x="0" y="0"/>
            <a:ext cx="2783840" cy="2296952"/>
          </a:xfrm>
          <a:prstGeom prst="diagStripe">
            <a:avLst>
              <a:gd name="adj" fmla="val 7832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대각선 줄무늬 9">
            <a:extLst>
              <a:ext uri="{FF2B5EF4-FFF2-40B4-BE49-F238E27FC236}">
                <a16:creationId xmlns:a16="http://schemas.microsoft.com/office/drawing/2014/main" id="{E28B6D71-BAC5-4E83-A6A6-8C245714AF20}"/>
              </a:ext>
            </a:extLst>
          </p:cNvPr>
          <p:cNvSpPr/>
          <p:nvPr/>
        </p:nvSpPr>
        <p:spPr>
          <a:xfrm>
            <a:off x="0" y="-1"/>
            <a:ext cx="2032000" cy="1608474"/>
          </a:xfrm>
          <a:prstGeom prst="diagStripe">
            <a:avLst>
              <a:gd name="adj" fmla="val 70213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1" name="グループ化 3">
            <a:extLst>
              <a:ext uri="{FF2B5EF4-FFF2-40B4-BE49-F238E27FC236}">
                <a16:creationId xmlns:a16="http://schemas.microsoft.com/office/drawing/2014/main" id="{46246DD4-4DC6-4C42-9315-F1B4B2FFA7A3}"/>
              </a:ext>
            </a:extLst>
          </p:cNvPr>
          <p:cNvGrpSpPr/>
          <p:nvPr/>
        </p:nvGrpSpPr>
        <p:grpSpPr>
          <a:xfrm>
            <a:off x="304800" y="360471"/>
            <a:ext cx="5791200" cy="967740"/>
            <a:chOff x="254000" y="292100"/>
            <a:chExt cx="4025900" cy="609600"/>
          </a:xfrm>
        </p:grpSpPr>
        <p:sp>
          <p:nvSpPr>
            <p:cNvPr id="12" name="正方形/長方形 1">
              <a:extLst>
                <a:ext uri="{FF2B5EF4-FFF2-40B4-BE49-F238E27FC236}">
                  <a16:creationId xmlns:a16="http://schemas.microsoft.com/office/drawing/2014/main" id="{BF89742E-EC3A-4C52-99EE-90EC1618AC43}"/>
                </a:ext>
              </a:extLst>
            </p:cNvPr>
            <p:cNvSpPr/>
            <p:nvPr/>
          </p:nvSpPr>
          <p:spPr>
            <a:xfrm>
              <a:off x="254000" y="292100"/>
              <a:ext cx="190500" cy="609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2">
              <a:extLst>
                <a:ext uri="{FF2B5EF4-FFF2-40B4-BE49-F238E27FC236}">
                  <a16:creationId xmlns:a16="http://schemas.microsoft.com/office/drawing/2014/main" id="{D05FEBFA-4CF5-4985-A5D6-EC6DDAED11F6}"/>
                </a:ext>
              </a:extLst>
            </p:cNvPr>
            <p:cNvSpPr/>
            <p:nvPr/>
          </p:nvSpPr>
          <p:spPr>
            <a:xfrm>
              <a:off x="444500" y="292100"/>
              <a:ext cx="3835400" cy="609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4" name="テキスト ボックス 2">
            <a:extLst>
              <a:ext uri="{FF2B5EF4-FFF2-40B4-BE49-F238E27FC236}">
                <a16:creationId xmlns:a16="http://schemas.microsoft.com/office/drawing/2014/main" id="{1C98E85E-596E-48FE-9528-69EF513D7BFD}"/>
              </a:ext>
            </a:extLst>
          </p:cNvPr>
          <p:cNvSpPr txBox="1"/>
          <p:nvPr/>
        </p:nvSpPr>
        <p:spPr>
          <a:xfrm>
            <a:off x="720784" y="360471"/>
            <a:ext cx="40543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Ch4 – </a:t>
            </a:r>
            <a:r>
              <a:rPr lang="en-US" altLang="ja-JP" sz="4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p15-2</a:t>
            </a:r>
            <a:endParaRPr kumimoji="1" lang="ja-JP" altLang="en-US" sz="4800" dirty="0">
              <a:latin typeface="나눔스퀘어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920" y="1815737"/>
            <a:ext cx="9460333" cy="40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74880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6"/>
          <p:cNvSpPr/>
          <p:nvPr/>
        </p:nvSpPr>
        <p:spPr bwMode="auto">
          <a:xfrm>
            <a:off x="10522628" y="4876800"/>
            <a:ext cx="904347" cy="1217340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Freeform 6"/>
          <p:cNvSpPr/>
          <p:nvPr/>
        </p:nvSpPr>
        <p:spPr bwMode="auto">
          <a:xfrm flipH="1" flipV="1">
            <a:off x="752858" y="744469"/>
            <a:ext cx="862317" cy="116053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CEAE79-90A3-4353-9ED1-F8413ABA34E1}"/>
              </a:ext>
            </a:extLst>
          </p:cNvPr>
          <p:cNvSpPr/>
          <p:nvPr/>
        </p:nvSpPr>
        <p:spPr>
          <a:xfrm>
            <a:off x="1334738" y="2234533"/>
            <a:ext cx="953355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p15-1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의 경우 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pdf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 있는 형태로는 실행이 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불가능한 형태라 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(select * from) 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을 쿼리에 추가했다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pPr algn="just"/>
            <a:endParaRPr lang="en-US" altLang="ko-KR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just"/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P15-2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의 경우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en-US" altLang="ko-KR" sz="28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mysql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에서는 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full outer join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을 지원하지 않기때문에 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left outer join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과 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right outer join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의 결과를 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union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하여 구현하였다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テキスト ボックス 2">
            <a:extLst>
              <a:ext uri="{FF2B5EF4-FFF2-40B4-BE49-F238E27FC236}">
                <a16:creationId xmlns:a16="http://schemas.microsoft.com/office/drawing/2014/main" id="{1C98E85E-596E-48FE-9528-69EF513D7BFD}"/>
              </a:ext>
            </a:extLst>
          </p:cNvPr>
          <p:cNvSpPr txBox="1"/>
          <p:nvPr/>
        </p:nvSpPr>
        <p:spPr>
          <a:xfrm>
            <a:off x="1334738" y="1074003"/>
            <a:ext cx="33842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Ch4 – </a:t>
            </a:r>
            <a:r>
              <a:rPr lang="en-US" altLang="ja-JP" sz="4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p15</a:t>
            </a:r>
            <a:endParaRPr kumimoji="1" lang="ja-JP" altLang="en-US" sz="4800" dirty="0">
              <a:latin typeface="나눔스퀘어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299637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대각선 줄무늬 5">
            <a:extLst>
              <a:ext uri="{FF2B5EF4-FFF2-40B4-BE49-F238E27FC236}">
                <a16:creationId xmlns:a16="http://schemas.microsoft.com/office/drawing/2014/main" id="{D7C9EBB1-D42B-4C13-9012-440B60E38A42}"/>
              </a:ext>
            </a:extLst>
          </p:cNvPr>
          <p:cNvSpPr/>
          <p:nvPr/>
        </p:nvSpPr>
        <p:spPr>
          <a:xfrm>
            <a:off x="0" y="0"/>
            <a:ext cx="1107440" cy="955040"/>
          </a:xfrm>
          <a:prstGeom prst="diagStrip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대각선 줄무늬 6">
            <a:extLst>
              <a:ext uri="{FF2B5EF4-FFF2-40B4-BE49-F238E27FC236}">
                <a16:creationId xmlns:a16="http://schemas.microsoft.com/office/drawing/2014/main" id="{7E24FBF0-43CF-44E1-BD75-3054A563CBCD}"/>
              </a:ext>
            </a:extLst>
          </p:cNvPr>
          <p:cNvSpPr/>
          <p:nvPr/>
        </p:nvSpPr>
        <p:spPr>
          <a:xfrm>
            <a:off x="0" y="1"/>
            <a:ext cx="4145280" cy="3216944"/>
          </a:xfrm>
          <a:prstGeom prst="diagStripe">
            <a:avLst>
              <a:gd name="adj" fmla="val 8450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대각선 줄무늬 7">
            <a:extLst>
              <a:ext uri="{FF2B5EF4-FFF2-40B4-BE49-F238E27FC236}">
                <a16:creationId xmlns:a16="http://schemas.microsoft.com/office/drawing/2014/main" id="{FDB4D764-5DE7-4FD6-8274-DB720DE264DE}"/>
              </a:ext>
            </a:extLst>
          </p:cNvPr>
          <p:cNvSpPr/>
          <p:nvPr/>
        </p:nvSpPr>
        <p:spPr>
          <a:xfrm>
            <a:off x="0" y="2"/>
            <a:ext cx="4145280" cy="3216944"/>
          </a:xfrm>
          <a:prstGeom prst="diagStripe">
            <a:avLst>
              <a:gd name="adj" fmla="val 84503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대각선 줄무늬 8">
            <a:extLst>
              <a:ext uri="{FF2B5EF4-FFF2-40B4-BE49-F238E27FC236}">
                <a16:creationId xmlns:a16="http://schemas.microsoft.com/office/drawing/2014/main" id="{06C95F34-666B-4A7F-B38E-FD1161540945}"/>
              </a:ext>
            </a:extLst>
          </p:cNvPr>
          <p:cNvSpPr/>
          <p:nvPr/>
        </p:nvSpPr>
        <p:spPr>
          <a:xfrm>
            <a:off x="0" y="0"/>
            <a:ext cx="2783840" cy="2296952"/>
          </a:xfrm>
          <a:prstGeom prst="diagStripe">
            <a:avLst>
              <a:gd name="adj" fmla="val 7832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대각선 줄무늬 9">
            <a:extLst>
              <a:ext uri="{FF2B5EF4-FFF2-40B4-BE49-F238E27FC236}">
                <a16:creationId xmlns:a16="http://schemas.microsoft.com/office/drawing/2014/main" id="{E28B6D71-BAC5-4E83-A6A6-8C245714AF20}"/>
              </a:ext>
            </a:extLst>
          </p:cNvPr>
          <p:cNvSpPr/>
          <p:nvPr/>
        </p:nvSpPr>
        <p:spPr>
          <a:xfrm>
            <a:off x="0" y="-1"/>
            <a:ext cx="2032000" cy="1608474"/>
          </a:xfrm>
          <a:prstGeom prst="diagStripe">
            <a:avLst>
              <a:gd name="adj" fmla="val 70213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1" name="グループ化 3">
            <a:extLst>
              <a:ext uri="{FF2B5EF4-FFF2-40B4-BE49-F238E27FC236}">
                <a16:creationId xmlns:a16="http://schemas.microsoft.com/office/drawing/2014/main" id="{46246DD4-4DC6-4C42-9315-F1B4B2FFA7A3}"/>
              </a:ext>
            </a:extLst>
          </p:cNvPr>
          <p:cNvGrpSpPr/>
          <p:nvPr/>
        </p:nvGrpSpPr>
        <p:grpSpPr>
          <a:xfrm>
            <a:off x="304800" y="360471"/>
            <a:ext cx="5791200" cy="967740"/>
            <a:chOff x="254000" y="292100"/>
            <a:chExt cx="4025900" cy="609600"/>
          </a:xfrm>
        </p:grpSpPr>
        <p:sp>
          <p:nvSpPr>
            <p:cNvPr id="12" name="正方形/長方形 1">
              <a:extLst>
                <a:ext uri="{FF2B5EF4-FFF2-40B4-BE49-F238E27FC236}">
                  <a16:creationId xmlns:a16="http://schemas.microsoft.com/office/drawing/2014/main" id="{BF89742E-EC3A-4C52-99EE-90EC1618AC43}"/>
                </a:ext>
              </a:extLst>
            </p:cNvPr>
            <p:cNvSpPr/>
            <p:nvPr/>
          </p:nvSpPr>
          <p:spPr>
            <a:xfrm>
              <a:off x="254000" y="292100"/>
              <a:ext cx="190500" cy="609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2">
              <a:extLst>
                <a:ext uri="{FF2B5EF4-FFF2-40B4-BE49-F238E27FC236}">
                  <a16:creationId xmlns:a16="http://schemas.microsoft.com/office/drawing/2014/main" id="{D05FEBFA-4CF5-4985-A5D6-EC6DDAED11F6}"/>
                </a:ext>
              </a:extLst>
            </p:cNvPr>
            <p:cNvSpPr/>
            <p:nvPr/>
          </p:nvSpPr>
          <p:spPr>
            <a:xfrm>
              <a:off x="444500" y="292100"/>
              <a:ext cx="3835400" cy="609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4" name="テキスト ボックス 2">
            <a:extLst>
              <a:ext uri="{FF2B5EF4-FFF2-40B4-BE49-F238E27FC236}">
                <a16:creationId xmlns:a16="http://schemas.microsoft.com/office/drawing/2014/main" id="{1C98E85E-596E-48FE-9528-69EF513D7BFD}"/>
              </a:ext>
            </a:extLst>
          </p:cNvPr>
          <p:cNvSpPr txBox="1"/>
          <p:nvPr/>
        </p:nvSpPr>
        <p:spPr>
          <a:xfrm>
            <a:off x="720784" y="360471"/>
            <a:ext cx="36631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Ch4 – </a:t>
            </a:r>
            <a:r>
              <a:rPr lang="en-US" altLang="ja-JP" sz="4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p5</a:t>
            </a:r>
            <a:r>
              <a:rPr lang="en-US" altLang="ja-JP" sz="4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-1</a:t>
            </a:r>
            <a:endParaRPr kumimoji="1" lang="ja-JP" altLang="en-US" sz="4800" dirty="0">
              <a:latin typeface="나눔스퀘어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740" y="1608473"/>
            <a:ext cx="9494520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45292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대각선 줄무늬 5">
            <a:extLst>
              <a:ext uri="{FF2B5EF4-FFF2-40B4-BE49-F238E27FC236}">
                <a16:creationId xmlns:a16="http://schemas.microsoft.com/office/drawing/2014/main" id="{D7C9EBB1-D42B-4C13-9012-440B60E38A42}"/>
              </a:ext>
            </a:extLst>
          </p:cNvPr>
          <p:cNvSpPr/>
          <p:nvPr/>
        </p:nvSpPr>
        <p:spPr>
          <a:xfrm>
            <a:off x="0" y="0"/>
            <a:ext cx="1107440" cy="955040"/>
          </a:xfrm>
          <a:prstGeom prst="diagStrip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대각선 줄무늬 6">
            <a:extLst>
              <a:ext uri="{FF2B5EF4-FFF2-40B4-BE49-F238E27FC236}">
                <a16:creationId xmlns:a16="http://schemas.microsoft.com/office/drawing/2014/main" id="{7E24FBF0-43CF-44E1-BD75-3054A563CBCD}"/>
              </a:ext>
            </a:extLst>
          </p:cNvPr>
          <p:cNvSpPr/>
          <p:nvPr/>
        </p:nvSpPr>
        <p:spPr>
          <a:xfrm>
            <a:off x="0" y="1"/>
            <a:ext cx="4145280" cy="3216944"/>
          </a:xfrm>
          <a:prstGeom prst="diagStripe">
            <a:avLst>
              <a:gd name="adj" fmla="val 8450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대각선 줄무늬 7">
            <a:extLst>
              <a:ext uri="{FF2B5EF4-FFF2-40B4-BE49-F238E27FC236}">
                <a16:creationId xmlns:a16="http://schemas.microsoft.com/office/drawing/2014/main" id="{FDB4D764-5DE7-4FD6-8274-DB720DE264DE}"/>
              </a:ext>
            </a:extLst>
          </p:cNvPr>
          <p:cNvSpPr/>
          <p:nvPr/>
        </p:nvSpPr>
        <p:spPr>
          <a:xfrm>
            <a:off x="0" y="2"/>
            <a:ext cx="4145280" cy="3216944"/>
          </a:xfrm>
          <a:prstGeom prst="diagStripe">
            <a:avLst>
              <a:gd name="adj" fmla="val 84503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대각선 줄무늬 8">
            <a:extLst>
              <a:ext uri="{FF2B5EF4-FFF2-40B4-BE49-F238E27FC236}">
                <a16:creationId xmlns:a16="http://schemas.microsoft.com/office/drawing/2014/main" id="{06C95F34-666B-4A7F-B38E-FD1161540945}"/>
              </a:ext>
            </a:extLst>
          </p:cNvPr>
          <p:cNvSpPr/>
          <p:nvPr/>
        </p:nvSpPr>
        <p:spPr>
          <a:xfrm>
            <a:off x="0" y="0"/>
            <a:ext cx="2783840" cy="2296952"/>
          </a:xfrm>
          <a:prstGeom prst="diagStripe">
            <a:avLst>
              <a:gd name="adj" fmla="val 7832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대각선 줄무늬 9">
            <a:extLst>
              <a:ext uri="{FF2B5EF4-FFF2-40B4-BE49-F238E27FC236}">
                <a16:creationId xmlns:a16="http://schemas.microsoft.com/office/drawing/2014/main" id="{E28B6D71-BAC5-4E83-A6A6-8C245714AF20}"/>
              </a:ext>
            </a:extLst>
          </p:cNvPr>
          <p:cNvSpPr/>
          <p:nvPr/>
        </p:nvSpPr>
        <p:spPr>
          <a:xfrm>
            <a:off x="0" y="-1"/>
            <a:ext cx="2032000" cy="1608474"/>
          </a:xfrm>
          <a:prstGeom prst="diagStripe">
            <a:avLst>
              <a:gd name="adj" fmla="val 70213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1" name="グループ化 3">
            <a:extLst>
              <a:ext uri="{FF2B5EF4-FFF2-40B4-BE49-F238E27FC236}">
                <a16:creationId xmlns:a16="http://schemas.microsoft.com/office/drawing/2014/main" id="{46246DD4-4DC6-4C42-9315-F1B4B2FFA7A3}"/>
              </a:ext>
            </a:extLst>
          </p:cNvPr>
          <p:cNvGrpSpPr/>
          <p:nvPr/>
        </p:nvGrpSpPr>
        <p:grpSpPr>
          <a:xfrm>
            <a:off x="304800" y="360471"/>
            <a:ext cx="5791200" cy="967740"/>
            <a:chOff x="254000" y="292100"/>
            <a:chExt cx="4025900" cy="609600"/>
          </a:xfrm>
        </p:grpSpPr>
        <p:sp>
          <p:nvSpPr>
            <p:cNvPr id="12" name="正方形/長方形 1">
              <a:extLst>
                <a:ext uri="{FF2B5EF4-FFF2-40B4-BE49-F238E27FC236}">
                  <a16:creationId xmlns:a16="http://schemas.microsoft.com/office/drawing/2014/main" id="{BF89742E-EC3A-4C52-99EE-90EC1618AC43}"/>
                </a:ext>
              </a:extLst>
            </p:cNvPr>
            <p:cNvSpPr/>
            <p:nvPr/>
          </p:nvSpPr>
          <p:spPr>
            <a:xfrm>
              <a:off x="254000" y="292100"/>
              <a:ext cx="190500" cy="609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2">
              <a:extLst>
                <a:ext uri="{FF2B5EF4-FFF2-40B4-BE49-F238E27FC236}">
                  <a16:creationId xmlns:a16="http://schemas.microsoft.com/office/drawing/2014/main" id="{D05FEBFA-4CF5-4985-A5D6-EC6DDAED11F6}"/>
                </a:ext>
              </a:extLst>
            </p:cNvPr>
            <p:cNvSpPr/>
            <p:nvPr/>
          </p:nvSpPr>
          <p:spPr>
            <a:xfrm>
              <a:off x="444500" y="292100"/>
              <a:ext cx="3835400" cy="609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4" name="テキスト ボックス 2">
            <a:extLst>
              <a:ext uri="{FF2B5EF4-FFF2-40B4-BE49-F238E27FC236}">
                <a16:creationId xmlns:a16="http://schemas.microsoft.com/office/drawing/2014/main" id="{1C98E85E-596E-48FE-9528-69EF513D7BFD}"/>
              </a:ext>
            </a:extLst>
          </p:cNvPr>
          <p:cNvSpPr txBox="1"/>
          <p:nvPr/>
        </p:nvSpPr>
        <p:spPr>
          <a:xfrm>
            <a:off x="720784" y="360471"/>
            <a:ext cx="86292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Ch4 – </a:t>
            </a:r>
            <a:r>
              <a:rPr lang="en-US" altLang="ja-JP" sz="48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pxx</a:t>
            </a:r>
            <a:r>
              <a:rPr lang="en-US" altLang="ja-JP" sz="4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(</a:t>
            </a:r>
            <a:r>
              <a:rPr lang="ko-KR" altLang="en-US" sz="4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사진을 넣으세요</a:t>
            </a:r>
            <a:r>
              <a:rPr lang="en-US" altLang="ko-KR" sz="4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kumimoji="1" lang="ja-JP" altLang="en-US" sz="4800" dirty="0">
              <a:latin typeface="나눔스퀘어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495863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6"/>
          <p:cNvSpPr/>
          <p:nvPr/>
        </p:nvSpPr>
        <p:spPr bwMode="auto">
          <a:xfrm>
            <a:off x="10522628" y="4876800"/>
            <a:ext cx="904347" cy="1217340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Freeform 6"/>
          <p:cNvSpPr/>
          <p:nvPr/>
        </p:nvSpPr>
        <p:spPr bwMode="auto">
          <a:xfrm flipH="1" flipV="1">
            <a:off x="752858" y="744469"/>
            <a:ext cx="862317" cy="116053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CEAE79-90A3-4353-9ED1-F8413ABA34E1}"/>
              </a:ext>
            </a:extLst>
          </p:cNvPr>
          <p:cNvSpPr/>
          <p:nvPr/>
        </p:nvSpPr>
        <p:spPr>
          <a:xfrm>
            <a:off x="1334738" y="2234533"/>
            <a:ext cx="953355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Pdf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 있는 </a:t>
            </a:r>
            <a:r>
              <a:rPr lang="ko-KR" altLang="en-US" sz="28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쿼리문과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다르게 실행해야 실행하는 경우 혹은 부연설명이 필요하다 생각하시면 사진 슬라이드 뒤에 설명을 써주세요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テキスト ボックス 2">
            <a:extLst>
              <a:ext uri="{FF2B5EF4-FFF2-40B4-BE49-F238E27FC236}">
                <a16:creationId xmlns:a16="http://schemas.microsoft.com/office/drawing/2014/main" id="{1C98E85E-596E-48FE-9528-69EF513D7BFD}"/>
              </a:ext>
            </a:extLst>
          </p:cNvPr>
          <p:cNvSpPr txBox="1"/>
          <p:nvPr/>
        </p:nvSpPr>
        <p:spPr>
          <a:xfrm>
            <a:off x="1334738" y="1074003"/>
            <a:ext cx="33297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Ch4 – </a:t>
            </a:r>
            <a:r>
              <a:rPr lang="en-US" altLang="ja-JP" sz="48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pxx</a:t>
            </a:r>
            <a:endParaRPr kumimoji="1" lang="ja-JP" altLang="en-US" sz="4800" dirty="0">
              <a:latin typeface="나눔스퀘어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664661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E6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2">
                  <a:alpha val="90000"/>
                </a:schemeClr>
              </a:gs>
              <a:gs pos="100000">
                <a:schemeClr val="accent3">
                  <a:alpha val="90000"/>
                </a:schemeClr>
              </a:gs>
            </a:gsLst>
            <a:lin ang="0" scaled="1"/>
          </a:gradFill>
        </p:spPr>
      </p:pic>
      <p:sp>
        <p:nvSpPr>
          <p:cNvPr id="5" name="テキスト ボックス 4"/>
          <p:cNvSpPr txBox="1"/>
          <p:nvPr/>
        </p:nvSpPr>
        <p:spPr>
          <a:xfrm>
            <a:off x="2687567" y="2705725"/>
            <a:ext cx="681686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800" b="1" spc="300" dirty="0" smtClean="0">
                <a:solidFill>
                  <a:schemeClr val="bg1"/>
                </a:solidFill>
                <a:latin typeface="Cooper Black" panose="0208090404030B020404" pitchFamily="18" charset="0"/>
              </a:rPr>
              <a:t>Thank You</a:t>
            </a:r>
            <a:endParaRPr kumimoji="1" lang="ja-JP" altLang="en-US" sz="8800" b="1" spc="300" dirty="0">
              <a:solidFill>
                <a:schemeClr val="bg1"/>
              </a:solidFill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24492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대각선 줄무늬 5">
            <a:extLst>
              <a:ext uri="{FF2B5EF4-FFF2-40B4-BE49-F238E27FC236}">
                <a16:creationId xmlns:a16="http://schemas.microsoft.com/office/drawing/2014/main" id="{D7C9EBB1-D42B-4C13-9012-440B60E38A42}"/>
              </a:ext>
            </a:extLst>
          </p:cNvPr>
          <p:cNvSpPr/>
          <p:nvPr/>
        </p:nvSpPr>
        <p:spPr>
          <a:xfrm>
            <a:off x="0" y="0"/>
            <a:ext cx="1107440" cy="955040"/>
          </a:xfrm>
          <a:prstGeom prst="diagStrip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대각선 줄무늬 6">
            <a:extLst>
              <a:ext uri="{FF2B5EF4-FFF2-40B4-BE49-F238E27FC236}">
                <a16:creationId xmlns:a16="http://schemas.microsoft.com/office/drawing/2014/main" id="{7E24FBF0-43CF-44E1-BD75-3054A563CBCD}"/>
              </a:ext>
            </a:extLst>
          </p:cNvPr>
          <p:cNvSpPr/>
          <p:nvPr/>
        </p:nvSpPr>
        <p:spPr>
          <a:xfrm>
            <a:off x="0" y="1"/>
            <a:ext cx="4145280" cy="3216944"/>
          </a:xfrm>
          <a:prstGeom prst="diagStripe">
            <a:avLst>
              <a:gd name="adj" fmla="val 8450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대각선 줄무늬 7">
            <a:extLst>
              <a:ext uri="{FF2B5EF4-FFF2-40B4-BE49-F238E27FC236}">
                <a16:creationId xmlns:a16="http://schemas.microsoft.com/office/drawing/2014/main" id="{FDB4D764-5DE7-4FD6-8274-DB720DE264DE}"/>
              </a:ext>
            </a:extLst>
          </p:cNvPr>
          <p:cNvSpPr/>
          <p:nvPr/>
        </p:nvSpPr>
        <p:spPr>
          <a:xfrm>
            <a:off x="0" y="2"/>
            <a:ext cx="4145280" cy="3216944"/>
          </a:xfrm>
          <a:prstGeom prst="diagStripe">
            <a:avLst>
              <a:gd name="adj" fmla="val 84503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대각선 줄무늬 8">
            <a:extLst>
              <a:ext uri="{FF2B5EF4-FFF2-40B4-BE49-F238E27FC236}">
                <a16:creationId xmlns:a16="http://schemas.microsoft.com/office/drawing/2014/main" id="{06C95F34-666B-4A7F-B38E-FD1161540945}"/>
              </a:ext>
            </a:extLst>
          </p:cNvPr>
          <p:cNvSpPr/>
          <p:nvPr/>
        </p:nvSpPr>
        <p:spPr>
          <a:xfrm>
            <a:off x="0" y="0"/>
            <a:ext cx="2783840" cy="2296952"/>
          </a:xfrm>
          <a:prstGeom prst="diagStripe">
            <a:avLst>
              <a:gd name="adj" fmla="val 7832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대각선 줄무늬 9">
            <a:extLst>
              <a:ext uri="{FF2B5EF4-FFF2-40B4-BE49-F238E27FC236}">
                <a16:creationId xmlns:a16="http://schemas.microsoft.com/office/drawing/2014/main" id="{E28B6D71-BAC5-4E83-A6A6-8C245714AF20}"/>
              </a:ext>
            </a:extLst>
          </p:cNvPr>
          <p:cNvSpPr/>
          <p:nvPr/>
        </p:nvSpPr>
        <p:spPr>
          <a:xfrm>
            <a:off x="0" y="-1"/>
            <a:ext cx="2032000" cy="1608474"/>
          </a:xfrm>
          <a:prstGeom prst="diagStripe">
            <a:avLst>
              <a:gd name="adj" fmla="val 70213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1" name="グループ化 3">
            <a:extLst>
              <a:ext uri="{FF2B5EF4-FFF2-40B4-BE49-F238E27FC236}">
                <a16:creationId xmlns:a16="http://schemas.microsoft.com/office/drawing/2014/main" id="{46246DD4-4DC6-4C42-9315-F1B4B2FFA7A3}"/>
              </a:ext>
            </a:extLst>
          </p:cNvPr>
          <p:cNvGrpSpPr/>
          <p:nvPr/>
        </p:nvGrpSpPr>
        <p:grpSpPr>
          <a:xfrm>
            <a:off x="304800" y="360471"/>
            <a:ext cx="5791200" cy="967740"/>
            <a:chOff x="254000" y="292100"/>
            <a:chExt cx="4025900" cy="609600"/>
          </a:xfrm>
        </p:grpSpPr>
        <p:sp>
          <p:nvSpPr>
            <p:cNvPr id="12" name="正方形/長方形 1">
              <a:extLst>
                <a:ext uri="{FF2B5EF4-FFF2-40B4-BE49-F238E27FC236}">
                  <a16:creationId xmlns:a16="http://schemas.microsoft.com/office/drawing/2014/main" id="{BF89742E-EC3A-4C52-99EE-90EC1618AC43}"/>
                </a:ext>
              </a:extLst>
            </p:cNvPr>
            <p:cNvSpPr/>
            <p:nvPr/>
          </p:nvSpPr>
          <p:spPr>
            <a:xfrm>
              <a:off x="254000" y="292100"/>
              <a:ext cx="190500" cy="609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2">
              <a:extLst>
                <a:ext uri="{FF2B5EF4-FFF2-40B4-BE49-F238E27FC236}">
                  <a16:creationId xmlns:a16="http://schemas.microsoft.com/office/drawing/2014/main" id="{D05FEBFA-4CF5-4985-A5D6-EC6DDAED11F6}"/>
                </a:ext>
              </a:extLst>
            </p:cNvPr>
            <p:cNvSpPr/>
            <p:nvPr/>
          </p:nvSpPr>
          <p:spPr>
            <a:xfrm>
              <a:off x="444500" y="292100"/>
              <a:ext cx="3835400" cy="609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4" name="テキスト ボックス 2">
            <a:extLst>
              <a:ext uri="{FF2B5EF4-FFF2-40B4-BE49-F238E27FC236}">
                <a16:creationId xmlns:a16="http://schemas.microsoft.com/office/drawing/2014/main" id="{1C98E85E-596E-48FE-9528-69EF513D7BFD}"/>
              </a:ext>
            </a:extLst>
          </p:cNvPr>
          <p:cNvSpPr txBox="1"/>
          <p:nvPr/>
        </p:nvSpPr>
        <p:spPr>
          <a:xfrm>
            <a:off x="720784" y="360471"/>
            <a:ext cx="36631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Ch4 – </a:t>
            </a:r>
            <a:r>
              <a:rPr lang="en-US" altLang="ja-JP" sz="4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p5-2</a:t>
            </a:r>
            <a:endParaRPr lang="ja-JP" altLang="en-US" sz="4800" dirty="0">
              <a:latin typeface="나눔스퀘어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633" y="1551937"/>
            <a:ext cx="7278733" cy="504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45944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대각선 줄무늬 5">
            <a:extLst>
              <a:ext uri="{FF2B5EF4-FFF2-40B4-BE49-F238E27FC236}">
                <a16:creationId xmlns:a16="http://schemas.microsoft.com/office/drawing/2014/main" id="{D7C9EBB1-D42B-4C13-9012-440B60E38A42}"/>
              </a:ext>
            </a:extLst>
          </p:cNvPr>
          <p:cNvSpPr/>
          <p:nvPr/>
        </p:nvSpPr>
        <p:spPr>
          <a:xfrm>
            <a:off x="0" y="0"/>
            <a:ext cx="1107440" cy="955040"/>
          </a:xfrm>
          <a:prstGeom prst="diagStrip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대각선 줄무늬 6">
            <a:extLst>
              <a:ext uri="{FF2B5EF4-FFF2-40B4-BE49-F238E27FC236}">
                <a16:creationId xmlns:a16="http://schemas.microsoft.com/office/drawing/2014/main" id="{7E24FBF0-43CF-44E1-BD75-3054A563CBCD}"/>
              </a:ext>
            </a:extLst>
          </p:cNvPr>
          <p:cNvSpPr/>
          <p:nvPr/>
        </p:nvSpPr>
        <p:spPr>
          <a:xfrm>
            <a:off x="0" y="1"/>
            <a:ext cx="4145280" cy="3216944"/>
          </a:xfrm>
          <a:prstGeom prst="diagStripe">
            <a:avLst>
              <a:gd name="adj" fmla="val 8450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대각선 줄무늬 7">
            <a:extLst>
              <a:ext uri="{FF2B5EF4-FFF2-40B4-BE49-F238E27FC236}">
                <a16:creationId xmlns:a16="http://schemas.microsoft.com/office/drawing/2014/main" id="{FDB4D764-5DE7-4FD6-8274-DB720DE264DE}"/>
              </a:ext>
            </a:extLst>
          </p:cNvPr>
          <p:cNvSpPr/>
          <p:nvPr/>
        </p:nvSpPr>
        <p:spPr>
          <a:xfrm>
            <a:off x="0" y="2"/>
            <a:ext cx="4145280" cy="3216944"/>
          </a:xfrm>
          <a:prstGeom prst="diagStripe">
            <a:avLst>
              <a:gd name="adj" fmla="val 84503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대각선 줄무늬 8">
            <a:extLst>
              <a:ext uri="{FF2B5EF4-FFF2-40B4-BE49-F238E27FC236}">
                <a16:creationId xmlns:a16="http://schemas.microsoft.com/office/drawing/2014/main" id="{06C95F34-666B-4A7F-B38E-FD1161540945}"/>
              </a:ext>
            </a:extLst>
          </p:cNvPr>
          <p:cNvSpPr/>
          <p:nvPr/>
        </p:nvSpPr>
        <p:spPr>
          <a:xfrm>
            <a:off x="0" y="0"/>
            <a:ext cx="2783840" cy="2296952"/>
          </a:xfrm>
          <a:prstGeom prst="diagStripe">
            <a:avLst>
              <a:gd name="adj" fmla="val 7832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대각선 줄무늬 9">
            <a:extLst>
              <a:ext uri="{FF2B5EF4-FFF2-40B4-BE49-F238E27FC236}">
                <a16:creationId xmlns:a16="http://schemas.microsoft.com/office/drawing/2014/main" id="{E28B6D71-BAC5-4E83-A6A6-8C245714AF20}"/>
              </a:ext>
            </a:extLst>
          </p:cNvPr>
          <p:cNvSpPr/>
          <p:nvPr/>
        </p:nvSpPr>
        <p:spPr>
          <a:xfrm>
            <a:off x="0" y="-1"/>
            <a:ext cx="2032000" cy="1608474"/>
          </a:xfrm>
          <a:prstGeom prst="diagStripe">
            <a:avLst>
              <a:gd name="adj" fmla="val 70213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1" name="グループ化 3">
            <a:extLst>
              <a:ext uri="{FF2B5EF4-FFF2-40B4-BE49-F238E27FC236}">
                <a16:creationId xmlns:a16="http://schemas.microsoft.com/office/drawing/2014/main" id="{46246DD4-4DC6-4C42-9315-F1B4B2FFA7A3}"/>
              </a:ext>
            </a:extLst>
          </p:cNvPr>
          <p:cNvGrpSpPr/>
          <p:nvPr/>
        </p:nvGrpSpPr>
        <p:grpSpPr>
          <a:xfrm>
            <a:off x="304800" y="360471"/>
            <a:ext cx="5791200" cy="967740"/>
            <a:chOff x="254000" y="292100"/>
            <a:chExt cx="4025900" cy="609600"/>
          </a:xfrm>
        </p:grpSpPr>
        <p:sp>
          <p:nvSpPr>
            <p:cNvPr id="12" name="正方形/長方形 1">
              <a:extLst>
                <a:ext uri="{FF2B5EF4-FFF2-40B4-BE49-F238E27FC236}">
                  <a16:creationId xmlns:a16="http://schemas.microsoft.com/office/drawing/2014/main" id="{BF89742E-EC3A-4C52-99EE-90EC1618AC43}"/>
                </a:ext>
              </a:extLst>
            </p:cNvPr>
            <p:cNvSpPr/>
            <p:nvPr/>
          </p:nvSpPr>
          <p:spPr>
            <a:xfrm>
              <a:off x="254000" y="292100"/>
              <a:ext cx="190500" cy="609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2">
              <a:extLst>
                <a:ext uri="{FF2B5EF4-FFF2-40B4-BE49-F238E27FC236}">
                  <a16:creationId xmlns:a16="http://schemas.microsoft.com/office/drawing/2014/main" id="{D05FEBFA-4CF5-4985-A5D6-EC6DDAED11F6}"/>
                </a:ext>
              </a:extLst>
            </p:cNvPr>
            <p:cNvSpPr/>
            <p:nvPr/>
          </p:nvSpPr>
          <p:spPr>
            <a:xfrm>
              <a:off x="444500" y="292100"/>
              <a:ext cx="3835400" cy="609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4" name="テキスト ボックス 2">
            <a:extLst>
              <a:ext uri="{FF2B5EF4-FFF2-40B4-BE49-F238E27FC236}">
                <a16:creationId xmlns:a16="http://schemas.microsoft.com/office/drawing/2014/main" id="{1C98E85E-596E-48FE-9528-69EF513D7BFD}"/>
              </a:ext>
            </a:extLst>
          </p:cNvPr>
          <p:cNvSpPr txBox="1"/>
          <p:nvPr/>
        </p:nvSpPr>
        <p:spPr>
          <a:xfrm>
            <a:off x="720784" y="360471"/>
            <a:ext cx="36631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Ch4 – </a:t>
            </a:r>
            <a:r>
              <a:rPr lang="en-US" altLang="ja-JP" sz="4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p5-3</a:t>
            </a:r>
            <a:endParaRPr kumimoji="1" lang="ja-JP" altLang="en-US" sz="4800" dirty="0">
              <a:latin typeface="나눔스퀘어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813" y="1608473"/>
            <a:ext cx="7151370" cy="4581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5322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6"/>
          <p:cNvSpPr/>
          <p:nvPr/>
        </p:nvSpPr>
        <p:spPr bwMode="auto">
          <a:xfrm>
            <a:off x="10522628" y="4876800"/>
            <a:ext cx="904347" cy="1217340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Freeform 6"/>
          <p:cNvSpPr/>
          <p:nvPr/>
        </p:nvSpPr>
        <p:spPr bwMode="auto">
          <a:xfrm flipH="1" flipV="1">
            <a:off x="752858" y="744469"/>
            <a:ext cx="862317" cy="116053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CEAE79-90A3-4353-9ED1-F8413ABA34E1}"/>
              </a:ext>
            </a:extLst>
          </p:cNvPr>
          <p:cNvSpPr/>
          <p:nvPr/>
        </p:nvSpPr>
        <p:spPr>
          <a:xfrm>
            <a:off x="1334738" y="2234533"/>
            <a:ext cx="953355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5page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의 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번째 쿼리의 경우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pdf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에는 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ID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 한번만 나온다고 되어있으나 실제로 실행해보면 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ID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 두번씩 나옴을 확인할 수 있다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テキスト ボックス 2">
            <a:extLst>
              <a:ext uri="{FF2B5EF4-FFF2-40B4-BE49-F238E27FC236}">
                <a16:creationId xmlns:a16="http://schemas.microsoft.com/office/drawing/2014/main" id="{1C98E85E-596E-48FE-9528-69EF513D7BFD}"/>
              </a:ext>
            </a:extLst>
          </p:cNvPr>
          <p:cNvSpPr txBox="1"/>
          <p:nvPr/>
        </p:nvSpPr>
        <p:spPr>
          <a:xfrm>
            <a:off x="1334738" y="1074003"/>
            <a:ext cx="29931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Ch4 – </a:t>
            </a:r>
            <a:r>
              <a:rPr lang="en-US" altLang="ja-JP" sz="4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p5</a:t>
            </a:r>
            <a:endParaRPr kumimoji="1" lang="ja-JP" altLang="en-US" sz="4800" dirty="0">
              <a:latin typeface="나눔스퀘어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885696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대각선 줄무늬 5">
            <a:extLst>
              <a:ext uri="{FF2B5EF4-FFF2-40B4-BE49-F238E27FC236}">
                <a16:creationId xmlns:a16="http://schemas.microsoft.com/office/drawing/2014/main" id="{D7C9EBB1-D42B-4C13-9012-440B60E38A42}"/>
              </a:ext>
            </a:extLst>
          </p:cNvPr>
          <p:cNvSpPr/>
          <p:nvPr/>
        </p:nvSpPr>
        <p:spPr>
          <a:xfrm>
            <a:off x="0" y="0"/>
            <a:ext cx="1107440" cy="955040"/>
          </a:xfrm>
          <a:prstGeom prst="diagStrip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대각선 줄무늬 6">
            <a:extLst>
              <a:ext uri="{FF2B5EF4-FFF2-40B4-BE49-F238E27FC236}">
                <a16:creationId xmlns:a16="http://schemas.microsoft.com/office/drawing/2014/main" id="{7E24FBF0-43CF-44E1-BD75-3054A563CBCD}"/>
              </a:ext>
            </a:extLst>
          </p:cNvPr>
          <p:cNvSpPr/>
          <p:nvPr/>
        </p:nvSpPr>
        <p:spPr>
          <a:xfrm>
            <a:off x="0" y="1"/>
            <a:ext cx="4145280" cy="3216944"/>
          </a:xfrm>
          <a:prstGeom prst="diagStripe">
            <a:avLst>
              <a:gd name="adj" fmla="val 8450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대각선 줄무늬 7">
            <a:extLst>
              <a:ext uri="{FF2B5EF4-FFF2-40B4-BE49-F238E27FC236}">
                <a16:creationId xmlns:a16="http://schemas.microsoft.com/office/drawing/2014/main" id="{FDB4D764-5DE7-4FD6-8274-DB720DE264DE}"/>
              </a:ext>
            </a:extLst>
          </p:cNvPr>
          <p:cNvSpPr/>
          <p:nvPr/>
        </p:nvSpPr>
        <p:spPr>
          <a:xfrm>
            <a:off x="0" y="2"/>
            <a:ext cx="4145280" cy="3216944"/>
          </a:xfrm>
          <a:prstGeom prst="diagStripe">
            <a:avLst>
              <a:gd name="adj" fmla="val 84503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대각선 줄무늬 8">
            <a:extLst>
              <a:ext uri="{FF2B5EF4-FFF2-40B4-BE49-F238E27FC236}">
                <a16:creationId xmlns:a16="http://schemas.microsoft.com/office/drawing/2014/main" id="{06C95F34-666B-4A7F-B38E-FD1161540945}"/>
              </a:ext>
            </a:extLst>
          </p:cNvPr>
          <p:cNvSpPr/>
          <p:nvPr/>
        </p:nvSpPr>
        <p:spPr>
          <a:xfrm>
            <a:off x="0" y="0"/>
            <a:ext cx="2783840" cy="2296952"/>
          </a:xfrm>
          <a:prstGeom prst="diagStripe">
            <a:avLst>
              <a:gd name="adj" fmla="val 7832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대각선 줄무늬 9">
            <a:extLst>
              <a:ext uri="{FF2B5EF4-FFF2-40B4-BE49-F238E27FC236}">
                <a16:creationId xmlns:a16="http://schemas.microsoft.com/office/drawing/2014/main" id="{E28B6D71-BAC5-4E83-A6A6-8C245714AF20}"/>
              </a:ext>
            </a:extLst>
          </p:cNvPr>
          <p:cNvSpPr/>
          <p:nvPr/>
        </p:nvSpPr>
        <p:spPr>
          <a:xfrm>
            <a:off x="0" y="-1"/>
            <a:ext cx="2032000" cy="1608474"/>
          </a:xfrm>
          <a:prstGeom prst="diagStripe">
            <a:avLst>
              <a:gd name="adj" fmla="val 70213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1" name="グループ化 3">
            <a:extLst>
              <a:ext uri="{FF2B5EF4-FFF2-40B4-BE49-F238E27FC236}">
                <a16:creationId xmlns:a16="http://schemas.microsoft.com/office/drawing/2014/main" id="{46246DD4-4DC6-4C42-9315-F1B4B2FFA7A3}"/>
              </a:ext>
            </a:extLst>
          </p:cNvPr>
          <p:cNvGrpSpPr/>
          <p:nvPr/>
        </p:nvGrpSpPr>
        <p:grpSpPr>
          <a:xfrm>
            <a:off x="304800" y="360471"/>
            <a:ext cx="5791200" cy="967740"/>
            <a:chOff x="254000" y="292100"/>
            <a:chExt cx="4025900" cy="609600"/>
          </a:xfrm>
        </p:grpSpPr>
        <p:sp>
          <p:nvSpPr>
            <p:cNvPr id="12" name="正方形/長方形 1">
              <a:extLst>
                <a:ext uri="{FF2B5EF4-FFF2-40B4-BE49-F238E27FC236}">
                  <a16:creationId xmlns:a16="http://schemas.microsoft.com/office/drawing/2014/main" id="{BF89742E-EC3A-4C52-99EE-90EC1618AC43}"/>
                </a:ext>
              </a:extLst>
            </p:cNvPr>
            <p:cNvSpPr/>
            <p:nvPr/>
          </p:nvSpPr>
          <p:spPr>
            <a:xfrm>
              <a:off x="254000" y="292100"/>
              <a:ext cx="190500" cy="609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2">
              <a:extLst>
                <a:ext uri="{FF2B5EF4-FFF2-40B4-BE49-F238E27FC236}">
                  <a16:creationId xmlns:a16="http://schemas.microsoft.com/office/drawing/2014/main" id="{D05FEBFA-4CF5-4985-A5D6-EC6DDAED11F6}"/>
                </a:ext>
              </a:extLst>
            </p:cNvPr>
            <p:cNvSpPr/>
            <p:nvPr/>
          </p:nvSpPr>
          <p:spPr>
            <a:xfrm>
              <a:off x="444500" y="292100"/>
              <a:ext cx="3835400" cy="609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4" name="テキスト ボックス 2">
            <a:extLst>
              <a:ext uri="{FF2B5EF4-FFF2-40B4-BE49-F238E27FC236}">
                <a16:creationId xmlns:a16="http://schemas.microsoft.com/office/drawing/2014/main" id="{1C98E85E-596E-48FE-9528-69EF513D7BFD}"/>
              </a:ext>
            </a:extLst>
          </p:cNvPr>
          <p:cNvSpPr txBox="1"/>
          <p:nvPr/>
        </p:nvSpPr>
        <p:spPr>
          <a:xfrm>
            <a:off x="720784" y="360471"/>
            <a:ext cx="29931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Ch4 – </a:t>
            </a:r>
            <a:r>
              <a:rPr lang="en-US" altLang="ja-JP" sz="4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p7</a:t>
            </a:r>
            <a:endParaRPr kumimoji="1" lang="ja-JP" altLang="en-US" sz="4800" dirty="0">
              <a:latin typeface="나눔스퀘어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946" y="1688680"/>
            <a:ext cx="7824107" cy="4249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38305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대각선 줄무늬 5">
            <a:extLst>
              <a:ext uri="{FF2B5EF4-FFF2-40B4-BE49-F238E27FC236}">
                <a16:creationId xmlns:a16="http://schemas.microsoft.com/office/drawing/2014/main" id="{D7C9EBB1-D42B-4C13-9012-440B60E38A42}"/>
              </a:ext>
            </a:extLst>
          </p:cNvPr>
          <p:cNvSpPr/>
          <p:nvPr/>
        </p:nvSpPr>
        <p:spPr>
          <a:xfrm>
            <a:off x="0" y="0"/>
            <a:ext cx="1107440" cy="955040"/>
          </a:xfrm>
          <a:prstGeom prst="diagStrip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대각선 줄무늬 6">
            <a:extLst>
              <a:ext uri="{FF2B5EF4-FFF2-40B4-BE49-F238E27FC236}">
                <a16:creationId xmlns:a16="http://schemas.microsoft.com/office/drawing/2014/main" id="{7E24FBF0-43CF-44E1-BD75-3054A563CBCD}"/>
              </a:ext>
            </a:extLst>
          </p:cNvPr>
          <p:cNvSpPr/>
          <p:nvPr/>
        </p:nvSpPr>
        <p:spPr>
          <a:xfrm>
            <a:off x="0" y="1"/>
            <a:ext cx="4145280" cy="3216944"/>
          </a:xfrm>
          <a:prstGeom prst="diagStripe">
            <a:avLst>
              <a:gd name="adj" fmla="val 8450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대각선 줄무늬 7">
            <a:extLst>
              <a:ext uri="{FF2B5EF4-FFF2-40B4-BE49-F238E27FC236}">
                <a16:creationId xmlns:a16="http://schemas.microsoft.com/office/drawing/2014/main" id="{FDB4D764-5DE7-4FD6-8274-DB720DE264DE}"/>
              </a:ext>
            </a:extLst>
          </p:cNvPr>
          <p:cNvSpPr/>
          <p:nvPr/>
        </p:nvSpPr>
        <p:spPr>
          <a:xfrm>
            <a:off x="0" y="2"/>
            <a:ext cx="4145280" cy="3216944"/>
          </a:xfrm>
          <a:prstGeom prst="diagStripe">
            <a:avLst>
              <a:gd name="adj" fmla="val 84503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대각선 줄무늬 8">
            <a:extLst>
              <a:ext uri="{FF2B5EF4-FFF2-40B4-BE49-F238E27FC236}">
                <a16:creationId xmlns:a16="http://schemas.microsoft.com/office/drawing/2014/main" id="{06C95F34-666B-4A7F-B38E-FD1161540945}"/>
              </a:ext>
            </a:extLst>
          </p:cNvPr>
          <p:cNvSpPr/>
          <p:nvPr/>
        </p:nvSpPr>
        <p:spPr>
          <a:xfrm>
            <a:off x="0" y="0"/>
            <a:ext cx="2783840" cy="2296952"/>
          </a:xfrm>
          <a:prstGeom prst="diagStripe">
            <a:avLst>
              <a:gd name="adj" fmla="val 7832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대각선 줄무늬 9">
            <a:extLst>
              <a:ext uri="{FF2B5EF4-FFF2-40B4-BE49-F238E27FC236}">
                <a16:creationId xmlns:a16="http://schemas.microsoft.com/office/drawing/2014/main" id="{E28B6D71-BAC5-4E83-A6A6-8C245714AF20}"/>
              </a:ext>
            </a:extLst>
          </p:cNvPr>
          <p:cNvSpPr/>
          <p:nvPr/>
        </p:nvSpPr>
        <p:spPr>
          <a:xfrm>
            <a:off x="0" y="-1"/>
            <a:ext cx="2032000" cy="1608474"/>
          </a:xfrm>
          <a:prstGeom prst="diagStripe">
            <a:avLst>
              <a:gd name="adj" fmla="val 70213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1" name="グループ化 3">
            <a:extLst>
              <a:ext uri="{FF2B5EF4-FFF2-40B4-BE49-F238E27FC236}">
                <a16:creationId xmlns:a16="http://schemas.microsoft.com/office/drawing/2014/main" id="{46246DD4-4DC6-4C42-9315-F1B4B2FFA7A3}"/>
              </a:ext>
            </a:extLst>
          </p:cNvPr>
          <p:cNvGrpSpPr/>
          <p:nvPr/>
        </p:nvGrpSpPr>
        <p:grpSpPr>
          <a:xfrm>
            <a:off x="304800" y="360471"/>
            <a:ext cx="5791200" cy="967740"/>
            <a:chOff x="254000" y="292100"/>
            <a:chExt cx="4025900" cy="609600"/>
          </a:xfrm>
        </p:grpSpPr>
        <p:sp>
          <p:nvSpPr>
            <p:cNvPr id="12" name="正方形/長方形 1">
              <a:extLst>
                <a:ext uri="{FF2B5EF4-FFF2-40B4-BE49-F238E27FC236}">
                  <a16:creationId xmlns:a16="http://schemas.microsoft.com/office/drawing/2014/main" id="{BF89742E-EC3A-4C52-99EE-90EC1618AC43}"/>
                </a:ext>
              </a:extLst>
            </p:cNvPr>
            <p:cNvSpPr/>
            <p:nvPr/>
          </p:nvSpPr>
          <p:spPr>
            <a:xfrm>
              <a:off x="254000" y="292100"/>
              <a:ext cx="190500" cy="609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2">
              <a:extLst>
                <a:ext uri="{FF2B5EF4-FFF2-40B4-BE49-F238E27FC236}">
                  <a16:creationId xmlns:a16="http://schemas.microsoft.com/office/drawing/2014/main" id="{D05FEBFA-4CF5-4985-A5D6-EC6DDAED11F6}"/>
                </a:ext>
              </a:extLst>
            </p:cNvPr>
            <p:cNvSpPr/>
            <p:nvPr/>
          </p:nvSpPr>
          <p:spPr>
            <a:xfrm>
              <a:off x="444500" y="292100"/>
              <a:ext cx="3835400" cy="609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4" name="テキスト ボックス 2">
            <a:extLst>
              <a:ext uri="{FF2B5EF4-FFF2-40B4-BE49-F238E27FC236}">
                <a16:creationId xmlns:a16="http://schemas.microsoft.com/office/drawing/2014/main" id="{1C98E85E-596E-48FE-9528-69EF513D7BFD}"/>
              </a:ext>
            </a:extLst>
          </p:cNvPr>
          <p:cNvSpPr txBox="1"/>
          <p:nvPr/>
        </p:nvSpPr>
        <p:spPr>
          <a:xfrm>
            <a:off x="720784" y="360471"/>
            <a:ext cx="29931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Ch4 – </a:t>
            </a:r>
            <a:r>
              <a:rPr lang="en-US" altLang="ja-JP" sz="4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p8</a:t>
            </a:r>
            <a:endParaRPr lang="ja-JP" altLang="en-US" sz="4800" dirty="0">
              <a:latin typeface="나눔스퀘어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171" y="1688680"/>
            <a:ext cx="8287657" cy="4110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48478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6"/>
          <p:cNvSpPr/>
          <p:nvPr/>
        </p:nvSpPr>
        <p:spPr bwMode="auto">
          <a:xfrm>
            <a:off x="10522628" y="4876800"/>
            <a:ext cx="904347" cy="1217340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Freeform 6"/>
          <p:cNvSpPr/>
          <p:nvPr/>
        </p:nvSpPr>
        <p:spPr bwMode="auto">
          <a:xfrm flipH="1" flipV="1">
            <a:off x="752858" y="744469"/>
            <a:ext cx="862317" cy="116053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CEAE79-90A3-4353-9ED1-F8413ABA34E1}"/>
              </a:ext>
            </a:extLst>
          </p:cNvPr>
          <p:cNvSpPr/>
          <p:nvPr/>
        </p:nvSpPr>
        <p:spPr>
          <a:xfrm>
            <a:off x="1334738" y="2234533"/>
            <a:ext cx="953355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Pdf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 있는 </a:t>
            </a:r>
            <a:r>
              <a:rPr lang="ko-KR" altLang="en-US" sz="28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쿼리문은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실행이 불가능한 형태라</a:t>
            </a:r>
            <a:endParaRPr lang="en-US" altLang="ko-KR" sz="28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just"/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(select * from)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을 추가해서 실행하였다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en-US" altLang="ko-KR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テキスト ボックス 2">
            <a:extLst>
              <a:ext uri="{FF2B5EF4-FFF2-40B4-BE49-F238E27FC236}">
                <a16:creationId xmlns:a16="http://schemas.microsoft.com/office/drawing/2014/main" id="{1C98E85E-596E-48FE-9528-69EF513D7BFD}"/>
              </a:ext>
            </a:extLst>
          </p:cNvPr>
          <p:cNvSpPr txBox="1"/>
          <p:nvPr/>
        </p:nvSpPr>
        <p:spPr>
          <a:xfrm>
            <a:off x="1334738" y="1074003"/>
            <a:ext cx="29931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Ch4 – </a:t>
            </a:r>
            <a:r>
              <a:rPr lang="en-US" altLang="ja-JP" sz="4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p8</a:t>
            </a:r>
            <a:endParaRPr kumimoji="1" lang="ja-JP" altLang="en-US" sz="4800" dirty="0">
              <a:latin typeface="나눔스퀘어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159890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대각선 줄무늬 5">
            <a:extLst>
              <a:ext uri="{FF2B5EF4-FFF2-40B4-BE49-F238E27FC236}">
                <a16:creationId xmlns:a16="http://schemas.microsoft.com/office/drawing/2014/main" id="{D7C9EBB1-D42B-4C13-9012-440B60E38A42}"/>
              </a:ext>
            </a:extLst>
          </p:cNvPr>
          <p:cNvSpPr/>
          <p:nvPr/>
        </p:nvSpPr>
        <p:spPr>
          <a:xfrm>
            <a:off x="0" y="0"/>
            <a:ext cx="1107440" cy="955040"/>
          </a:xfrm>
          <a:prstGeom prst="diagStrip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대각선 줄무늬 6">
            <a:extLst>
              <a:ext uri="{FF2B5EF4-FFF2-40B4-BE49-F238E27FC236}">
                <a16:creationId xmlns:a16="http://schemas.microsoft.com/office/drawing/2014/main" id="{7E24FBF0-43CF-44E1-BD75-3054A563CBCD}"/>
              </a:ext>
            </a:extLst>
          </p:cNvPr>
          <p:cNvSpPr/>
          <p:nvPr/>
        </p:nvSpPr>
        <p:spPr>
          <a:xfrm>
            <a:off x="0" y="1"/>
            <a:ext cx="4145280" cy="3216944"/>
          </a:xfrm>
          <a:prstGeom prst="diagStripe">
            <a:avLst>
              <a:gd name="adj" fmla="val 8450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대각선 줄무늬 7">
            <a:extLst>
              <a:ext uri="{FF2B5EF4-FFF2-40B4-BE49-F238E27FC236}">
                <a16:creationId xmlns:a16="http://schemas.microsoft.com/office/drawing/2014/main" id="{FDB4D764-5DE7-4FD6-8274-DB720DE264DE}"/>
              </a:ext>
            </a:extLst>
          </p:cNvPr>
          <p:cNvSpPr/>
          <p:nvPr/>
        </p:nvSpPr>
        <p:spPr>
          <a:xfrm>
            <a:off x="0" y="2"/>
            <a:ext cx="4145280" cy="3216944"/>
          </a:xfrm>
          <a:prstGeom prst="diagStripe">
            <a:avLst>
              <a:gd name="adj" fmla="val 84503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대각선 줄무늬 8">
            <a:extLst>
              <a:ext uri="{FF2B5EF4-FFF2-40B4-BE49-F238E27FC236}">
                <a16:creationId xmlns:a16="http://schemas.microsoft.com/office/drawing/2014/main" id="{06C95F34-666B-4A7F-B38E-FD1161540945}"/>
              </a:ext>
            </a:extLst>
          </p:cNvPr>
          <p:cNvSpPr/>
          <p:nvPr/>
        </p:nvSpPr>
        <p:spPr>
          <a:xfrm>
            <a:off x="0" y="0"/>
            <a:ext cx="2783840" cy="2296952"/>
          </a:xfrm>
          <a:prstGeom prst="diagStripe">
            <a:avLst>
              <a:gd name="adj" fmla="val 7832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대각선 줄무늬 9">
            <a:extLst>
              <a:ext uri="{FF2B5EF4-FFF2-40B4-BE49-F238E27FC236}">
                <a16:creationId xmlns:a16="http://schemas.microsoft.com/office/drawing/2014/main" id="{E28B6D71-BAC5-4E83-A6A6-8C245714AF20}"/>
              </a:ext>
            </a:extLst>
          </p:cNvPr>
          <p:cNvSpPr/>
          <p:nvPr/>
        </p:nvSpPr>
        <p:spPr>
          <a:xfrm>
            <a:off x="0" y="-1"/>
            <a:ext cx="2032000" cy="1608474"/>
          </a:xfrm>
          <a:prstGeom prst="diagStripe">
            <a:avLst>
              <a:gd name="adj" fmla="val 70213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1" name="グループ化 3">
            <a:extLst>
              <a:ext uri="{FF2B5EF4-FFF2-40B4-BE49-F238E27FC236}">
                <a16:creationId xmlns:a16="http://schemas.microsoft.com/office/drawing/2014/main" id="{46246DD4-4DC6-4C42-9315-F1B4B2FFA7A3}"/>
              </a:ext>
            </a:extLst>
          </p:cNvPr>
          <p:cNvGrpSpPr/>
          <p:nvPr/>
        </p:nvGrpSpPr>
        <p:grpSpPr>
          <a:xfrm>
            <a:off x="304800" y="360471"/>
            <a:ext cx="5791200" cy="967740"/>
            <a:chOff x="254000" y="292100"/>
            <a:chExt cx="4025900" cy="609600"/>
          </a:xfrm>
        </p:grpSpPr>
        <p:sp>
          <p:nvSpPr>
            <p:cNvPr id="12" name="正方形/長方形 1">
              <a:extLst>
                <a:ext uri="{FF2B5EF4-FFF2-40B4-BE49-F238E27FC236}">
                  <a16:creationId xmlns:a16="http://schemas.microsoft.com/office/drawing/2014/main" id="{BF89742E-EC3A-4C52-99EE-90EC1618AC43}"/>
                </a:ext>
              </a:extLst>
            </p:cNvPr>
            <p:cNvSpPr/>
            <p:nvPr/>
          </p:nvSpPr>
          <p:spPr>
            <a:xfrm>
              <a:off x="254000" y="292100"/>
              <a:ext cx="190500" cy="609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2">
              <a:extLst>
                <a:ext uri="{FF2B5EF4-FFF2-40B4-BE49-F238E27FC236}">
                  <a16:creationId xmlns:a16="http://schemas.microsoft.com/office/drawing/2014/main" id="{D05FEBFA-4CF5-4985-A5D6-EC6DDAED11F6}"/>
                </a:ext>
              </a:extLst>
            </p:cNvPr>
            <p:cNvSpPr/>
            <p:nvPr/>
          </p:nvSpPr>
          <p:spPr>
            <a:xfrm>
              <a:off x="444500" y="292100"/>
              <a:ext cx="3835400" cy="609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4" name="テキスト ボックス 2">
            <a:extLst>
              <a:ext uri="{FF2B5EF4-FFF2-40B4-BE49-F238E27FC236}">
                <a16:creationId xmlns:a16="http://schemas.microsoft.com/office/drawing/2014/main" id="{1C98E85E-596E-48FE-9528-69EF513D7BFD}"/>
              </a:ext>
            </a:extLst>
          </p:cNvPr>
          <p:cNvSpPr txBox="1"/>
          <p:nvPr/>
        </p:nvSpPr>
        <p:spPr>
          <a:xfrm>
            <a:off x="720784" y="360471"/>
            <a:ext cx="33842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Ch4 – </a:t>
            </a:r>
            <a:r>
              <a:rPr lang="en-US" altLang="ja-JP" sz="4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p10</a:t>
            </a:r>
            <a:endParaRPr lang="ja-JP" altLang="en-US" sz="4800" dirty="0">
              <a:latin typeface="나눔스퀘어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656" y="1933303"/>
            <a:ext cx="7916688" cy="393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35807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2345">
      <a:dk1>
        <a:srgbClr val="3A3838"/>
      </a:dk1>
      <a:lt1>
        <a:srgbClr val="FFFFFF"/>
      </a:lt1>
      <a:dk2>
        <a:srgbClr val="3A3838"/>
      </a:dk2>
      <a:lt2>
        <a:srgbClr val="F2F2F2"/>
      </a:lt2>
      <a:accent1>
        <a:srgbClr val="A0CEDE"/>
      </a:accent1>
      <a:accent2>
        <a:srgbClr val="00B9CE"/>
      </a:accent2>
      <a:accent3>
        <a:srgbClr val="83CDBE"/>
      </a:accent3>
      <a:accent4>
        <a:srgbClr val="0064A2"/>
      </a:accent4>
      <a:accent5>
        <a:srgbClr val="7BB6D4"/>
      </a:accent5>
      <a:accent6>
        <a:srgbClr val="CAD6D6"/>
      </a:accent6>
      <a:hlink>
        <a:srgbClr val="757070"/>
      </a:hlink>
      <a:folHlink>
        <a:srgbClr val="757070"/>
      </a:folHlink>
    </a:clrScheme>
    <a:fontScheme name="사용자 지정 1">
      <a:majorFont>
        <a:latin typeface="Arial"/>
        <a:ea typeface="나눔스퀘어 Bold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815</TotalTime>
  <Words>267</Words>
  <Application>Microsoft Office PowerPoint</Application>
  <PresentationFormat>와이드스크린</PresentationFormat>
  <Paragraphs>41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1" baseType="lpstr">
      <vt:lpstr>Meiryo UI</vt:lpstr>
      <vt:lpstr>나눔스퀘어</vt:lpstr>
      <vt:lpstr>나눔스퀘어 Bold</vt:lpstr>
      <vt:lpstr>나눔스퀘어 ExtraBold</vt:lpstr>
      <vt:lpstr>나눔스퀘어라운드 ExtraBold</vt:lpstr>
      <vt:lpstr>돋움</vt:lpstr>
      <vt:lpstr>Arial</vt:lpstr>
      <vt:lpstr>Cooper Black</vt:lpstr>
      <vt:lpstr>Office テーマ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Saebyeol Yu</dc:creator>
  <cp:lastModifiedBy>plantain</cp:lastModifiedBy>
  <cp:revision>263</cp:revision>
  <dcterms:created xsi:type="dcterms:W3CDTF">2019-05-15T05:41:07Z</dcterms:created>
  <dcterms:modified xsi:type="dcterms:W3CDTF">2019-09-25T10:51:47Z</dcterms:modified>
</cp:coreProperties>
</file>