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zTjeJ9x9EdFuvhS8xo2yj/ofG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a2b7d3f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64a2b7d3f4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a2b7d3f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64a2b7d3f4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207d60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6207d601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07d601e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6207d601ea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a2b7d3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64a2b7d3f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a2b7d3f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64a2b7d3f4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07d601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6207d601e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a2b7d3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64a2b7d3f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4a2b7d3f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64a2b7d3f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a2b7d3f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64a2b7d3f4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48d679a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648d679af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48d679a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648d679af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8d679af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648d679af3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8d679a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648d679af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8d679af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648d679af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a2b7d3f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64a2b7d3f4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a2b7d3f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64a2b7d3f4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白紙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9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사용자 지정 레이아웃">
  <p:cSld name="사용자 지정 레이아웃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9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7"/>
          <p:cNvSpPr/>
          <p:nvPr/>
        </p:nvSpPr>
        <p:spPr>
          <a:xfrm>
            <a:off x="152400" y="152400"/>
            <a:ext cx="11887200" cy="6569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사용자 지정 레이아웃">
  <p:cSld name="2_사용자 지정 레이아웃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98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B9CE">
                  <a:alpha val="69803"/>
                </a:srgbClr>
              </a:gs>
              <a:gs pos="100000">
                <a:srgbClr val="83CDBE">
                  <a:alpha val="6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사용자 지정 레이아웃">
  <p:cSld name="1_사용자 지정 레이아웃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9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.mysql.com/doc/refman/8.0/en/window-function-description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.mysql.com/doc/refman/8.0/en/window-function-description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.mysql.com/doc/refman/8.0/en/window-function-description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mysqltutorial.org/mysql-cte/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10522628" y="4876800"/>
            <a:ext cx="904347" cy="1217340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 rot="10800000">
            <a:off x="752858" y="744469"/>
            <a:ext cx="862317" cy="1160531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1334738" y="2234533"/>
            <a:ext cx="953355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MySQL에서 Trigger는 함수 호출과 같이 동작하기 때문에 MySQL 함수와 같은 제약을 받으며, Transaction 제어문인 COMMIT, ROLLBACK, SAVEPOINT를 사용할 수 없다. 또한 referencing 키워드가 존재하지 않는다. 또한 p.55에 있는 deletion trigger의 경우 NEW 는 사용가능하나 OLD는 사용할 수 없다.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p.53의 경우 insertion을 할 때, p.55의 경우 deletion을 할 때 NOT EXISTS 문을 사용하여 잘못된 입력을 방지할 수 있다.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1334738" y="1074003"/>
            <a:ext cx="466185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53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~p</a:t>
            </a:r>
            <a:r>
              <a:rPr lang="en-US" sz="4800">
                <a:solidFill>
                  <a:schemeClr val="dk1"/>
                </a:solidFill>
              </a:rPr>
              <a:t>55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a2b7d3f4_0_121"/>
          <p:cNvSpPr/>
          <p:nvPr/>
        </p:nvSpPr>
        <p:spPr>
          <a:xfrm>
            <a:off x="10522628" y="4876800"/>
            <a:ext cx="904350" cy="1217350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33" name="Google Shape;133;g64a2b7d3f4_0_121"/>
          <p:cNvSpPr/>
          <p:nvPr/>
        </p:nvSpPr>
        <p:spPr>
          <a:xfrm rot="10800000">
            <a:off x="752853" y="744475"/>
            <a:ext cx="862322" cy="1160525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64a2b7d3f4_0_121"/>
          <p:cNvSpPr/>
          <p:nvPr/>
        </p:nvSpPr>
        <p:spPr>
          <a:xfrm>
            <a:off x="1334738" y="2234533"/>
            <a:ext cx="953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except 키워드가 지원되지 않기 때문에 정상적으로 함수를 만들 수 없다.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64a2b7d3f4_0_121"/>
          <p:cNvSpPr txBox="1"/>
          <p:nvPr/>
        </p:nvSpPr>
        <p:spPr>
          <a:xfrm>
            <a:off x="1334738" y="1074003"/>
            <a:ext cx="307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Ch5 – p</a:t>
            </a:r>
            <a:r>
              <a:rPr lang="en-US" sz="4800">
                <a:solidFill>
                  <a:schemeClr val="dk1"/>
                </a:solidFill>
              </a:rPr>
              <a:t>68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a2b7d3f4_0_153"/>
          <p:cNvSpPr/>
          <p:nvPr/>
        </p:nvSpPr>
        <p:spPr>
          <a:xfrm>
            <a:off x="10522628" y="4876800"/>
            <a:ext cx="904350" cy="1217350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41" name="Google Shape;141;g64a2b7d3f4_0_153"/>
          <p:cNvSpPr/>
          <p:nvPr/>
        </p:nvSpPr>
        <p:spPr>
          <a:xfrm rot="10800000">
            <a:off x="752853" y="744475"/>
            <a:ext cx="862322" cy="1160525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64a2b7d3f4_0_153"/>
          <p:cNvSpPr/>
          <p:nvPr/>
        </p:nvSpPr>
        <p:spPr>
          <a:xfrm>
            <a:off x="1334738" y="2234533"/>
            <a:ext cx="953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P63과 마찬가지로 MySQL 8.0 이전 버전에선 지원되지 않는 기능이라서 주어진 MySQL 버전에서 할 수 없다.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64a2b7d3f4_0_153"/>
          <p:cNvSpPr txBox="1"/>
          <p:nvPr/>
        </p:nvSpPr>
        <p:spPr>
          <a:xfrm>
            <a:off x="1334738" y="1074003"/>
            <a:ext cx="307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Ch5 – p71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07d601ea_0_0"/>
          <p:cNvSpPr/>
          <p:nvPr/>
        </p:nvSpPr>
        <p:spPr>
          <a:xfrm>
            <a:off x="10522628" y="4876800"/>
            <a:ext cx="904350" cy="1217350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49" name="Google Shape;149;g6207d601ea_0_0"/>
          <p:cNvSpPr/>
          <p:nvPr/>
        </p:nvSpPr>
        <p:spPr>
          <a:xfrm rot="10800000">
            <a:off x="752853" y="744475"/>
            <a:ext cx="862322" cy="1160525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6207d601ea_0_0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MySQL 5.7은 기본적으로 rank() 함수를 지원하지 않기 때문에, ranking의 기능을 할 수 있도록 basic SQL aggrigation에 해당하는 다른 키워드들을 조합하여 쿼리를 실행하였다.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reference: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https://dev.mysql.com/doc/refman/8.0/en/window-function-descriptions.html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1" name="Google Shape;151;g6207d601ea_0_0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p.</a:t>
            </a:r>
            <a:r>
              <a:rPr lang="en-US" sz="4800">
                <a:solidFill>
                  <a:schemeClr val="dk1"/>
                </a:solidFill>
              </a:rPr>
              <a:t>73-p.76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207d601ea_0_43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6207d601ea_0_43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fmla="val 8450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6207d601ea_0_43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fmla="val 84503" name="adj"/>
            </a:avLst>
          </a:prstGeom>
          <a:solidFill>
            <a:srgbClr val="C5E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6207d601ea_0_43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fmla="val 7832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6207d601ea_0_43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fmla="val 70213" name="adj"/>
            </a:avLst>
          </a:prstGeom>
          <a:solidFill>
            <a:srgbClr val="C2F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g6207d601ea_0_43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162" name="Google Shape;162;g6207d601ea_0_43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6207d601ea_0_43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g6207d601ea_0_43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73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6207d601ea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00" y="1328197"/>
            <a:ext cx="9937752" cy="51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a2b7d3f4_0_1"/>
          <p:cNvSpPr/>
          <p:nvPr/>
        </p:nvSpPr>
        <p:spPr>
          <a:xfrm>
            <a:off x="10522628" y="4876800"/>
            <a:ext cx="904350" cy="1217350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71" name="Google Shape;171;g64a2b7d3f4_0_1"/>
          <p:cNvSpPr/>
          <p:nvPr/>
        </p:nvSpPr>
        <p:spPr>
          <a:xfrm rot="10800000">
            <a:off x="752853" y="744475"/>
            <a:ext cx="862322" cy="1160525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64a2b7d3f4_0_1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MySQL에서는 rank( ) 함수가 내장되어있지 않기 때문에 우선  basic SQL aggregation을 가지고 쿼리를 실행하였다.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문제에</a:t>
            </a:r>
            <a:r>
              <a:rPr lang="en-US" sz="2800">
                <a:solidFill>
                  <a:schemeClr val="dk1"/>
                </a:solidFill>
              </a:rPr>
              <a:t>서 주어진 student_grades table이 존재하지 않기 때문에, rank( )와 dense rank( )의 차이점을 알 수 있도록 적절히 중복 데이터를 넣어서 새로운 테이블을 생성한 뒤 쿼리를 진행하였다. 해당 테이블의 attribute로는 ID와 GPA를 넣었다.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73" name="Google Shape;173;g64a2b7d3f4_0_1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7</a:t>
            </a:r>
            <a:r>
              <a:rPr lang="en-US" sz="4800">
                <a:solidFill>
                  <a:schemeClr val="dk1"/>
                </a:solidFill>
              </a:rPr>
              <a:t>3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a2b7d3f4_0_41"/>
          <p:cNvSpPr/>
          <p:nvPr/>
        </p:nvSpPr>
        <p:spPr>
          <a:xfrm>
            <a:off x="10522628" y="4876800"/>
            <a:ext cx="904350" cy="1217350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79" name="Google Shape;179;g64a2b7d3f4_0_41"/>
          <p:cNvSpPr/>
          <p:nvPr/>
        </p:nvSpPr>
        <p:spPr>
          <a:xfrm rot="10800000">
            <a:off x="752853" y="744475"/>
            <a:ext cx="862322" cy="1160525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64a2b7d3f4_0_41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MySQL 5.7 version에서는 dense_rank() 를 지원하지 않지</a:t>
            </a:r>
            <a:r>
              <a:rPr lang="en-US" sz="2800">
                <a:solidFill>
                  <a:schemeClr val="dk1"/>
                </a:solidFill>
              </a:rPr>
              <a:t>만 최신 버전에서는 지원한다.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reference: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https://dev.mysql.com/doc/refman/8.0/en/window-function-descriptions.html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1" name="Google Shape;181;g64a2b7d3f4_0_41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p.</a:t>
            </a:r>
            <a:r>
              <a:rPr lang="en-US" sz="4800">
                <a:solidFill>
                  <a:schemeClr val="dk1"/>
                </a:solidFill>
              </a:rPr>
              <a:t>74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207d601ea_0_19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6207d601ea_0_19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fmla="val 8450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6207d601ea_0_19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fmla="val 84503" name="adj"/>
            </a:avLst>
          </a:prstGeom>
          <a:solidFill>
            <a:srgbClr val="C5E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6207d601ea_0_19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fmla="val 7832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6207d601ea_0_19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fmla="val 70213" name="adj"/>
            </a:avLst>
          </a:prstGeom>
          <a:solidFill>
            <a:srgbClr val="C2F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g6207d601ea_0_19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192" name="Google Shape;192;g6207d601ea_0_19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6207d601ea_0_19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g6207d601ea_0_19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75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6207d601ea_0_19"/>
          <p:cNvPicPr preferRelativeResize="0"/>
          <p:nvPr/>
        </p:nvPicPr>
        <p:blipFill rotWithShape="1">
          <a:blip r:embed="rId3">
            <a:alphaModFix/>
          </a:blip>
          <a:srcRect b="22015" l="-11042" r="33057" t="0"/>
          <a:stretch/>
        </p:blipFill>
        <p:spPr>
          <a:xfrm>
            <a:off x="304800" y="1328200"/>
            <a:ext cx="10425950" cy="53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4a2b7d3f4_0_10"/>
          <p:cNvSpPr/>
          <p:nvPr/>
        </p:nvSpPr>
        <p:spPr>
          <a:xfrm>
            <a:off x="10522628" y="4876800"/>
            <a:ext cx="904350" cy="1217350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201" name="Google Shape;201;g64a2b7d3f4_0_10"/>
          <p:cNvSpPr/>
          <p:nvPr/>
        </p:nvSpPr>
        <p:spPr>
          <a:xfrm rot="10800000">
            <a:off x="752853" y="744475"/>
            <a:ext cx="862322" cy="1160525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64a2b7d3f4_0_10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주어진 예시에서 사용하는 detp_grades 테이블이 존재하지 않기 때문에 해당하는 페이지의 테이블 이름과 튜플을 가지고 새로운 테이블을 생성하고 데이터를 insert 하였다.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또한 사용 중인 버전의 MySQL 에서는 dense_rank() 와 partition by 를 지원하지 않기 때문에 키워드를 적절히 사용하여 비슷한 결과를 내려고 시도해보았다.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03" name="Google Shape;203;g64a2b7d3f4_0_10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p.</a:t>
            </a:r>
            <a:r>
              <a:rPr lang="en-US" sz="4800">
                <a:solidFill>
                  <a:schemeClr val="dk1"/>
                </a:solidFill>
              </a:rPr>
              <a:t>75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a2b7d3f4_0_48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64a2b7d3f4_0_48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fmla="val 8450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64a2b7d3f4_0_48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fmla="val 84503" name="adj"/>
            </a:avLst>
          </a:prstGeom>
          <a:solidFill>
            <a:srgbClr val="C5E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64a2b7d3f4_0_48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fmla="val 7832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64a2b7d3f4_0_48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fmla="val 70213" name="adj"/>
            </a:avLst>
          </a:prstGeom>
          <a:solidFill>
            <a:srgbClr val="C2F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g64a2b7d3f4_0_48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214" name="Google Shape;214;g64a2b7d3f4_0_48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64a2b7d3f4_0_48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64a2b7d3f4_0_48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77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64a2b7d3f4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75" y="1480599"/>
            <a:ext cx="10126248" cy="521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4a2b7d3f4_0_62"/>
          <p:cNvSpPr/>
          <p:nvPr/>
        </p:nvSpPr>
        <p:spPr>
          <a:xfrm>
            <a:off x="10522628" y="4876800"/>
            <a:ext cx="904350" cy="1217350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223" name="Google Shape;223;g64a2b7d3f4_0_62"/>
          <p:cNvSpPr/>
          <p:nvPr/>
        </p:nvSpPr>
        <p:spPr>
          <a:xfrm rot="10800000">
            <a:off x="752853" y="744475"/>
            <a:ext cx="862322" cy="1160525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64a2b7d3f4_0_62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주어진 예시에서 사용하는 rank() over 문</a:t>
            </a:r>
            <a:r>
              <a:rPr lang="en-US" sz="2800">
                <a:solidFill>
                  <a:schemeClr val="dk1"/>
                </a:solidFill>
              </a:rPr>
              <a:t>과 ntil MySQL server 5.7.27 에서는 지원되지 않지만 최신 버전에서는 지원하고 있다. 이전 슬라이드에서는 주어진 문법으로 비슷한 효과를 내 보려고 시도해보았다.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reference: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https://dev.mysql.com/doc/refman/8.0/en/window-function-descriptions.html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25" name="Google Shape;225;g64a2b7d3f4_0_62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p.</a:t>
            </a:r>
            <a:r>
              <a:rPr lang="en-US" sz="4800">
                <a:solidFill>
                  <a:schemeClr val="dk1"/>
                </a:solidFill>
              </a:rPr>
              <a:t>77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1107440" cy="95504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fmla="val 8450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fmla="val 84503" name="adj"/>
            </a:avLst>
          </a:prstGeom>
          <a:solidFill>
            <a:srgbClr val="C5E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fmla="val 7832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fmla="val 70213" name="adj"/>
            </a:avLst>
          </a:prstGeom>
          <a:solidFill>
            <a:srgbClr val="C2F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6"/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48" name="Google Shape;48;p6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6"/>
          <p:cNvSpPr txBox="1"/>
          <p:nvPr/>
        </p:nvSpPr>
        <p:spPr>
          <a:xfrm>
            <a:off x="720784" y="360471"/>
            <a:ext cx="405431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56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599" y="1414347"/>
            <a:ext cx="9855125" cy="50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8d679af3_0_25"/>
          <p:cNvSpPr/>
          <p:nvPr/>
        </p:nvSpPr>
        <p:spPr>
          <a:xfrm>
            <a:off x="10522628" y="4876800"/>
            <a:ext cx="904350" cy="1217350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57" name="Google Shape;57;g648d679af3_0_25"/>
          <p:cNvSpPr/>
          <p:nvPr/>
        </p:nvSpPr>
        <p:spPr>
          <a:xfrm rot="10800000">
            <a:off x="752853" y="744475"/>
            <a:ext cx="862322" cy="1160525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648d679af3_0_25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MySQL에서 책과</a:t>
            </a:r>
            <a:r>
              <a:rPr lang="en-US" sz="2800">
                <a:solidFill>
                  <a:schemeClr val="dk1"/>
                </a:solidFill>
              </a:rPr>
              <a:t>는 지원하는 문법이 약간 다르게 때문에 그에 맞게 수정하였다. 우선 delimiter를 사용해서 하나의 SQL문임을 알려주었고, 지원하지 않는 referencing new row as nrow 대신 new 를 사용하였다. 또한 atomic 키워드를 지원하지 않기 때문에 삭제하였다.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9" name="Google Shape;59;g648d679af3_0_25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56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8d679af3_0_0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648d679af3_0_0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fmla="val 8450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648d679af3_0_0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fmla="val 84503" name="adj"/>
            </a:avLst>
          </a:prstGeom>
          <a:solidFill>
            <a:srgbClr val="C5E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648d679af3_0_0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fmla="val 7832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648d679af3_0_0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fmla="val 70213" name="adj"/>
            </a:avLst>
          </a:prstGeom>
          <a:solidFill>
            <a:srgbClr val="C2F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g648d679af3_0_0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70" name="Google Shape;70;g648d679af3_0_0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648d679af3_0_0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648d679af3_0_0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57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648d679af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88" y="1608597"/>
            <a:ext cx="9712824" cy="49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8d679af3_0_33"/>
          <p:cNvSpPr/>
          <p:nvPr/>
        </p:nvSpPr>
        <p:spPr>
          <a:xfrm>
            <a:off x="10522628" y="4876800"/>
            <a:ext cx="904350" cy="1217350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79" name="Google Shape;79;g648d679af3_0_33"/>
          <p:cNvSpPr/>
          <p:nvPr/>
        </p:nvSpPr>
        <p:spPr>
          <a:xfrm rot="10800000">
            <a:off x="752853" y="744475"/>
            <a:ext cx="862322" cy="1160525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648d679af3_0_33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PPT에 나와 있는 문법으로는 정상적인 실행이 불가능하기 때문에 when 구문을 적절히 if 문으로 변경하여 사용하였다.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또한 trigger update 문에서는 before에서는 old 문이 사용가능하고, after에서는 new 문이 가능하기 때문에 주어진 old 문을 사용할 수 없었다.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81" name="Google Shape;81;g648d679af3_0_33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57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8d679af3_0_12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648d679af3_0_12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fmla="val 8450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648d679af3_0_12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fmla="val 84503" name="adj"/>
            </a:avLst>
          </a:prstGeom>
          <a:solidFill>
            <a:srgbClr val="C5E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648d679af3_0_12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fmla="val 7832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648d679af3_0_12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fmla="val 70213" name="adj"/>
            </a:avLst>
          </a:prstGeom>
          <a:solidFill>
            <a:srgbClr val="C2F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g648d679af3_0_12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92" name="Google Shape;92;g648d679af3_0_12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648d679af3_0_12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648d679af3_0_12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58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648d679af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75" y="1437097"/>
            <a:ext cx="10131648" cy="521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8d679af3_0_41"/>
          <p:cNvSpPr/>
          <p:nvPr/>
        </p:nvSpPr>
        <p:spPr>
          <a:xfrm>
            <a:off x="10522628" y="4876800"/>
            <a:ext cx="904350" cy="1217350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01" name="Google Shape;101;g648d679af3_0_41"/>
          <p:cNvSpPr/>
          <p:nvPr/>
        </p:nvSpPr>
        <p:spPr>
          <a:xfrm rot="10800000">
            <a:off x="752853" y="744475"/>
            <a:ext cx="862322" cy="1160525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648d679af3_0_41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PPT에 나와 있는 문법으로는 정상적인 실행이 불가능하기 때문에 </a:t>
            </a:r>
            <a:r>
              <a:rPr lang="en-US" sz="2800">
                <a:solidFill>
                  <a:schemeClr val="dk1"/>
                </a:solidFill>
              </a:rPr>
              <a:t>앞 페이지와 마찬가지로 </a:t>
            </a:r>
            <a:r>
              <a:rPr lang="en-US" sz="2800">
                <a:solidFill>
                  <a:schemeClr val="dk1"/>
                </a:solidFill>
              </a:rPr>
              <a:t>when 구문을 적절히 if 문으로 변경하여 사용하였다.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3" name="Google Shape;103;g648d679af3_0_41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58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a2b7d3f4_0_87"/>
          <p:cNvSpPr/>
          <p:nvPr/>
        </p:nvSpPr>
        <p:spPr>
          <a:xfrm>
            <a:off x="10522628" y="4876800"/>
            <a:ext cx="904350" cy="1217350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09" name="Google Shape;109;g64a2b7d3f4_0_87"/>
          <p:cNvSpPr/>
          <p:nvPr/>
        </p:nvSpPr>
        <p:spPr>
          <a:xfrm rot="10800000">
            <a:off x="752853" y="744475"/>
            <a:ext cx="862322" cy="1160525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64a2b7d3f4_0_87"/>
          <p:cNvSpPr/>
          <p:nvPr/>
        </p:nvSpPr>
        <p:spPr>
          <a:xfrm>
            <a:off x="1334738" y="2234533"/>
            <a:ext cx="95337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CTE(Common table expression)이라 불리는 with 문법과 그에 따르는 recursive 문법이 MySQL 8.0+ 버전에서만 지원이 되기에 해당하는 쿼리로 원하는 결과를 얻을 수 없다.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64a2b7d3f4_0_87"/>
          <p:cNvSpPr txBox="1"/>
          <p:nvPr/>
        </p:nvSpPr>
        <p:spPr>
          <a:xfrm>
            <a:off x="1334738" y="1074003"/>
            <a:ext cx="307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Ch5 – p63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64a2b7d3f4_0_87"/>
          <p:cNvSpPr/>
          <p:nvPr/>
        </p:nvSpPr>
        <p:spPr>
          <a:xfrm>
            <a:off x="3739768" y="5116138"/>
            <a:ext cx="41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http://www.mysqltutorial.org/mysql-cte/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64a2b7d3f4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601" y="4459514"/>
            <a:ext cx="68294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a2b7d3f4_0_75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64a2b7d3f4_0_75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fmla="val 8450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64a2b7d3f4_0_75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fmla="val 84503" name="adj"/>
            </a:avLst>
          </a:prstGeom>
          <a:solidFill>
            <a:srgbClr val="C5E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64a2b7d3f4_0_75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fmla="val 7832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64a2b7d3f4_0_75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fmla="val 70213" name="adj"/>
            </a:avLst>
          </a:prstGeom>
          <a:solidFill>
            <a:srgbClr val="C2F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g64a2b7d3f4_0_75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124" name="Google Shape;124;g64a2b7d3f4_0_75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64a2b7d3f4_0_75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g64a2b7d3f4_0_75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p.</a:t>
            </a:r>
            <a:r>
              <a:rPr lang="en-US" sz="4800">
                <a:solidFill>
                  <a:schemeClr val="dk1"/>
                </a:solidFill>
              </a:rPr>
              <a:t>68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64a2b7d3f4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75" y="1437097"/>
            <a:ext cx="9921101" cy="51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2345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2019-05-15T05:41:07Z</dcterms:created>
  <dc:creator>Saebyeol Yu</dc:creator>
</cp:coreProperties>
</file>