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94" r:id="rId3"/>
    <p:sldId id="295" r:id="rId4"/>
    <p:sldId id="256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14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2019/10/5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16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AFACF7-9DD6-4804-A0F3-D9018F0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2019/10/5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647F28-1D18-4708-B4C2-CEF9D66E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C5158-68B3-41E1-B700-DC6E6333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CAFA10-A93E-44DF-8984-8C29FACCB59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115E31-8887-4281-BB2C-E7E6AF58958D}"/>
              </a:ext>
            </a:extLst>
          </p:cNvPr>
          <p:cNvSpPr/>
          <p:nvPr userDrawn="1"/>
        </p:nvSpPr>
        <p:spPr>
          <a:xfrm>
            <a:off x="152400" y="152400"/>
            <a:ext cx="11887200" cy="6569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9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AFACF7-9DD6-4804-A0F3-D9018F0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2019/10/5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647F28-1D18-4708-B4C2-CEF9D66E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C5158-68B3-41E1-B700-DC6E6333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1">
            <a:extLst>
              <a:ext uri="{FF2B5EF4-FFF2-40B4-BE49-F238E27FC236}">
                <a16:creationId xmlns:a16="http://schemas.microsoft.com/office/drawing/2014/main" id="{D22AA052-93D2-4F4A-A982-3A96E25B32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長方形 11">
            <a:extLst>
              <a:ext uri="{FF2B5EF4-FFF2-40B4-BE49-F238E27FC236}">
                <a16:creationId xmlns:a16="http://schemas.microsoft.com/office/drawing/2014/main" id="{E8CA10FA-9350-4780-9951-FCE6020052A7}"/>
              </a:ext>
            </a:extLst>
          </p:cNvPr>
          <p:cNvSpPr/>
          <p:nvPr userDrawn="1"/>
        </p:nvSpPr>
        <p:spPr>
          <a:xfrm>
            <a:off x="129540" y="128016"/>
            <a:ext cx="11932920" cy="6601968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70000"/>
                </a:schemeClr>
              </a:gs>
              <a:gs pos="100000">
                <a:schemeClr val="accent3">
                  <a:alpha val="70000"/>
                </a:schemeClr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ja-JP" altLang="ru-RU" noProof="0">
              <a:latin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43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9AE37-FE06-4F11-A1D6-1682B853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9E7674-708C-45D2-A569-45728073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2019/10/5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E32ADF-DEA0-4301-90D7-3EC43293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50885C-BCBF-450A-90C1-FF7F6735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05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6C64-B3CF-411C-AA3A-E8EFC46A4495}" type="datetimeFigureOut">
              <a:rPr kumimoji="1" lang="ja-JP" altLang="en-US" smtClean="0"/>
              <a:t>2019/10/5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53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2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mysqltutorial.org/mysql-ct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6" descr="Droplets-HD-Title-R1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768703" y="1755518"/>
            <a:ext cx="42627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latin typeface="돋움" panose="020B0600000101010101" pitchFamily="50" charset="-127"/>
                <a:ea typeface="돋움" panose="020B0600000101010101" pitchFamily="50" charset="-127"/>
              </a:rPr>
              <a:t>데이터베이스</a:t>
            </a:r>
            <a:endParaRPr lang="en-US" altLang="ja-JP" sz="5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ja-JP" sz="5400" b="1" dirty="0">
                <a:latin typeface="돋움" panose="020B0600000101010101" pitchFamily="50" charset="-127"/>
                <a:ea typeface="돋움" panose="020B0600000101010101" pitchFamily="50" charset="-127"/>
              </a:rPr>
              <a:t>HW-3</a:t>
            </a:r>
          </a:p>
          <a:p>
            <a:pPr algn="ctr"/>
            <a:endParaRPr kumimoji="1" lang="en-US" altLang="ja-JP" sz="5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ja-JP" sz="5400" b="1" dirty="0">
                <a:latin typeface="돋움" panose="020B0600000101010101" pitchFamily="50" charset="-127"/>
                <a:ea typeface="돋움" panose="020B0600000101010101" pitchFamily="50" charset="-127"/>
              </a:rPr>
              <a:t>7</a:t>
            </a:r>
            <a:r>
              <a:rPr lang="ko-KR" altLang="en-US" sz="5400" b="1" dirty="0">
                <a:latin typeface="돋움" panose="020B0600000101010101" pitchFamily="50" charset="-127"/>
                <a:ea typeface="돋움" panose="020B0600000101010101" pitchFamily="50" charset="-127"/>
              </a:rPr>
              <a:t>조</a:t>
            </a:r>
            <a:endParaRPr kumimoji="1" lang="ja-JP" altLang="en-US" sz="5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4202" y="4571673"/>
            <a:ext cx="3122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2014-16757 </a:t>
            </a:r>
            <a:r>
              <a:rPr lang="ko-KR" altLang="en-US" dirty="0" err="1"/>
              <a:t>김보창</a:t>
            </a:r>
            <a:endParaRPr lang="en-US" altLang="ko-KR" dirty="0"/>
          </a:p>
          <a:p>
            <a:r>
              <a:rPr lang="en-US" altLang="ko-KR" dirty="0"/>
              <a:t>2014-16615 </a:t>
            </a:r>
            <a:r>
              <a:rPr lang="ko-KR" altLang="en-US" dirty="0" err="1"/>
              <a:t>박은천</a:t>
            </a:r>
            <a:endParaRPr lang="en-US" altLang="ko-KR" dirty="0"/>
          </a:p>
          <a:p>
            <a:r>
              <a:rPr lang="en-US" altLang="ko-KR" dirty="0"/>
              <a:t>2015-15448 </a:t>
            </a:r>
            <a:r>
              <a:rPr lang="ko-KR" altLang="en-US" dirty="0" err="1"/>
              <a:t>송영우</a:t>
            </a:r>
            <a:endParaRPr lang="en-US" altLang="ko-KR" dirty="0"/>
          </a:p>
          <a:p>
            <a:r>
              <a:rPr lang="en-US" altLang="ko-KR"/>
              <a:t>2017-16064 </a:t>
            </a:r>
            <a:r>
              <a:rPr lang="ko-KR" altLang="en-US" dirty="0" err="1"/>
              <a:t>강태호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404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CTE(Common table expression)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이라 불리는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with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문법과 그에 따르는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recursive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문법이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 8.0+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버전에서만 지원이 </a:t>
            </a:r>
            <a:r>
              <a:rPr lang="ko-KR" altLang="en-US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되기에 해당하는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쿼리로 원하는 결과를 얻을 수 없다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3070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p63</a:t>
            </a:r>
            <a:endParaRPr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F170F4-8314-4BAC-B8EB-29929280E95B}"/>
              </a:ext>
            </a:extLst>
          </p:cNvPr>
          <p:cNvSpPr/>
          <p:nvPr/>
        </p:nvSpPr>
        <p:spPr>
          <a:xfrm>
            <a:off x="3739768" y="5116138"/>
            <a:ext cx="4121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http://www.mysqltutorial.org/mysql-cte/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CBAED9-D439-483D-93C6-A92435FBC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601" y="4459514"/>
            <a:ext cx="68294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46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P63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마찬가지로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 8.0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이전 버전에선 지원되지 않는 기능이라서 주어진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버전에서 할 수 없다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3070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Ch5 – p71</a:t>
            </a:r>
            <a:endParaRPr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805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E6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alpha val="9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0" scaled="1"/>
          </a:gradFill>
        </p:spPr>
      </p:pic>
      <p:sp>
        <p:nvSpPr>
          <p:cNvPr id="5" name="テキスト ボックス 4"/>
          <p:cNvSpPr txBox="1"/>
          <p:nvPr/>
        </p:nvSpPr>
        <p:spPr>
          <a:xfrm>
            <a:off x="2687567" y="2705725"/>
            <a:ext cx="68168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spc="300" dirty="0">
                <a:solidFill>
                  <a:schemeClr val="bg1"/>
                </a:solidFill>
                <a:latin typeface="Cooper Black" panose="0208090404030B020404" pitchFamily="18" charset="0"/>
              </a:rPr>
              <a:t>Thank You</a:t>
            </a:r>
            <a:endParaRPr kumimoji="1" lang="ja-JP" altLang="en-US" sz="8800" b="1" spc="3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44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2345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75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Meiryo UI</vt:lpstr>
      <vt:lpstr>나눔스퀘어 ExtraBold</vt:lpstr>
      <vt:lpstr>돋움</vt:lpstr>
      <vt:lpstr>Arial</vt:lpstr>
      <vt:lpstr>Cooper Black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강태호</cp:lastModifiedBy>
  <cp:revision>247</cp:revision>
  <dcterms:created xsi:type="dcterms:W3CDTF">2019-05-15T05:41:07Z</dcterms:created>
  <dcterms:modified xsi:type="dcterms:W3CDTF">2019-10-05T09:50:33Z</dcterms:modified>
</cp:coreProperties>
</file>