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86" r:id="rId3"/>
    <p:sldId id="294" r:id="rId4"/>
    <p:sldId id="300" r:id="rId5"/>
    <p:sldId id="296" r:id="rId6"/>
    <p:sldId id="298" r:id="rId7"/>
    <p:sldId id="303" r:id="rId8"/>
    <p:sldId id="304" r:id="rId9"/>
    <p:sldId id="308" r:id="rId10"/>
    <p:sldId id="305" r:id="rId11"/>
    <p:sldId id="306" r:id="rId12"/>
    <p:sldId id="309" r:id="rId13"/>
    <p:sldId id="310" r:id="rId14"/>
    <p:sldId id="313" r:id="rId15"/>
    <p:sldId id="314" r:id="rId16"/>
    <p:sldId id="316" r:id="rId17"/>
    <p:sldId id="319" r:id="rId18"/>
    <p:sldId id="256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84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6C64-B3CF-411C-AA3A-E8EFC46A4495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1707-C467-4693-AC9E-9008ED750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16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AFACF7-9DD6-4804-A0F3-D9018F00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6C64-B3CF-411C-AA3A-E8EFC46A4495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647F28-1D18-4708-B4C2-CEF9D66E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CC5158-68B3-41E1-B700-DC6E6333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1707-C467-4693-AC9E-9008ED750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CAFA10-A93E-44DF-8984-8C29FACCB59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115E31-8887-4281-BB2C-E7E6AF58958D}"/>
              </a:ext>
            </a:extLst>
          </p:cNvPr>
          <p:cNvSpPr/>
          <p:nvPr userDrawn="1"/>
        </p:nvSpPr>
        <p:spPr>
          <a:xfrm>
            <a:off x="152400" y="152400"/>
            <a:ext cx="11887200" cy="6569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9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AFACF7-9DD6-4804-A0F3-D9018F00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6C64-B3CF-411C-AA3A-E8EFC46A4495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647F28-1D18-4708-B4C2-CEF9D66E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CC5158-68B3-41E1-B700-DC6E6333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1707-C467-4693-AC9E-9008ED750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1">
            <a:extLst>
              <a:ext uri="{FF2B5EF4-FFF2-40B4-BE49-F238E27FC236}">
                <a16:creationId xmlns:a16="http://schemas.microsoft.com/office/drawing/2014/main" id="{D22AA052-93D2-4F4A-A982-3A96E25B32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長方形 11">
            <a:extLst>
              <a:ext uri="{FF2B5EF4-FFF2-40B4-BE49-F238E27FC236}">
                <a16:creationId xmlns:a16="http://schemas.microsoft.com/office/drawing/2014/main" id="{E8CA10FA-9350-4780-9951-FCE6020052A7}"/>
              </a:ext>
            </a:extLst>
          </p:cNvPr>
          <p:cNvSpPr/>
          <p:nvPr userDrawn="1"/>
        </p:nvSpPr>
        <p:spPr>
          <a:xfrm>
            <a:off x="129540" y="128016"/>
            <a:ext cx="11932920" cy="6601968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70000"/>
                </a:schemeClr>
              </a:gs>
              <a:gs pos="100000">
                <a:schemeClr val="accent3">
                  <a:alpha val="70000"/>
                </a:schemeClr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ja-JP" altLang="ru-RU" noProof="0">
              <a:latin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343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9AE37-FE06-4F11-A1D6-1682B8537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9E7674-708C-45D2-A569-45728073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6C64-B3CF-411C-AA3A-E8EFC46A4495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E32ADF-DEA0-4301-90D7-3EC43293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50885C-BCBF-450A-90C1-FF7F6735C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1707-C467-4693-AC9E-9008ED750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05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36C64-B3CF-411C-AA3A-E8EFC46A4495}" type="datetimeFigureOut">
              <a:rPr kumimoji="1" lang="ja-JP" altLang="en-US" smtClean="0"/>
              <a:t>2019/10/6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11707-C467-4693-AC9E-9008ED750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53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2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sqltutorial.org/mysql-window-function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6" descr="Droplets-HD-Title-R1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3768703" y="1755518"/>
            <a:ext cx="426270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데이터베이스</a:t>
            </a:r>
            <a:endParaRPr lang="en-US" altLang="ja-JP" sz="5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en-US" altLang="ja-JP" sz="5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HW-3</a:t>
            </a:r>
          </a:p>
          <a:p>
            <a:pPr algn="ctr"/>
            <a:endParaRPr kumimoji="1" lang="en-US" altLang="ja-JP" sz="5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en-US" altLang="ja-JP" sz="5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7</a:t>
            </a:r>
            <a:r>
              <a:rPr lang="ko-KR" altLang="en-US" sz="5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조</a:t>
            </a:r>
            <a:endParaRPr kumimoji="1" lang="ja-JP" altLang="en-US" sz="5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64202" y="4571673"/>
            <a:ext cx="3122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2014-16757 </a:t>
            </a:r>
            <a:r>
              <a:rPr lang="ko-KR" altLang="en-US" dirty="0" err="1" smtClean="0"/>
              <a:t>김보창</a:t>
            </a:r>
            <a:endParaRPr lang="en-US" altLang="ko-KR" dirty="0" smtClean="0"/>
          </a:p>
          <a:p>
            <a:r>
              <a:rPr lang="en-US" altLang="ko-KR" dirty="0" smtClean="0"/>
              <a:t>2014-16615 </a:t>
            </a:r>
            <a:r>
              <a:rPr lang="ko-KR" altLang="en-US" dirty="0" err="1" smtClean="0"/>
              <a:t>박은천</a:t>
            </a:r>
            <a:endParaRPr lang="en-US" altLang="ko-KR" dirty="0" smtClean="0"/>
          </a:p>
          <a:p>
            <a:r>
              <a:rPr lang="en-US" altLang="ko-KR" dirty="0" smtClean="0"/>
              <a:t>2015-15448 </a:t>
            </a:r>
            <a:r>
              <a:rPr lang="ko-KR" altLang="en-US" dirty="0" err="1" smtClean="0"/>
              <a:t>송영우</a:t>
            </a:r>
            <a:endParaRPr lang="en-US" altLang="ko-KR" dirty="0" smtClean="0"/>
          </a:p>
          <a:p>
            <a:r>
              <a:rPr lang="en-US" altLang="ko-KR" smtClean="0"/>
              <a:t>2017-16064 </a:t>
            </a:r>
            <a:r>
              <a:rPr lang="ko-KR" altLang="en-US" dirty="0" err="1" smtClean="0"/>
              <a:t>강태호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040482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3384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p92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662" y="1328211"/>
            <a:ext cx="4873539" cy="523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4707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 bwMode="auto">
          <a:xfrm>
            <a:off x="10522628" y="4876800"/>
            <a:ext cx="904347" cy="121734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Freeform 6"/>
          <p:cNvSpPr/>
          <p:nvPr/>
        </p:nvSpPr>
        <p:spPr bwMode="auto">
          <a:xfrm flipH="1" flipV="1">
            <a:off x="752858" y="744469"/>
            <a:ext cx="862317" cy="116053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CEAE79-90A3-4353-9ED1-F8413ABA34E1}"/>
              </a:ext>
            </a:extLst>
          </p:cNvPr>
          <p:cNvSpPr/>
          <p:nvPr/>
        </p:nvSpPr>
        <p:spPr>
          <a:xfrm>
            <a:off x="1334738" y="2234533"/>
            <a:ext cx="953355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Mysql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에서는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CUBE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지원하지 않는다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just"/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이를 구현하기 위해 각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attributes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group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just"/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 이후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각각의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attributes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all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계산할 것인지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pPr algn="just"/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Case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별로 나누어 계산할 것인지 결정한다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1334738" y="1074003"/>
            <a:ext cx="3384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p92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38728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 bwMode="auto">
          <a:xfrm>
            <a:off x="10522628" y="4876800"/>
            <a:ext cx="904347" cy="121734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Freeform 6"/>
          <p:cNvSpPr/>
          <p:nvPr/>
        </p:nvSpPr>
        <p:spPr bwMode="auto">
          <a:xfrm flipH="1" flipV="1">
            <a:off x="752858" y="744469"/>
            <a:ext cx="862317" cy="116053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CEAE79-90A3-4353-9ED1-F8413ABA34E1}"/>
              </a:ext>
            </a:extLst>
          </p:cNvPr>
          <p:cNvSpPr/>
          <p:nvPr/>
        </p:nvSpPr>
        <p:spPr>
          <a:xfrm>
            <a:off x="1334738" y="2234533"/>
            <a:ext cx="953355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문제에선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attributes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개이므로</a:t>
            </a:r>
            <a:endParaRPr lang="en-US" altLang="ko-KR" sz="28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개의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union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구성할 수 있다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just"/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결과값은 총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80 Cells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1334738" y="1074003"/>
            <a:ext cx="3384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p92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896803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3384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p93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846" y="1359384"/>
            <a:ext cx="8066375" cy="528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516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 bwMode="auto">
          <a:xfrm>
            <a:off x="10522628" y="4876800"/>
            <a:ext cx="904347" cy="121734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Freeform 6"/>
          <p:cNvSpPr/>
          <p:nvPr/>
        </p:nvSpPr>
        <p:spPr bwMode="auto">
          <a:xfrm flipH="1" flipV="1">
            <a:off x="752858" y="744469"/>
            <a:ext cx="862317" cy="116053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CEAE79-90A3-4353-9ED1-F8413ABA34E1}"/>
              </a:ext>
            </a:extLst>
          </p:cNvPr>
          <p:cNvSpPr/>
          <p:nvPr/>
        </p:nvSpPr>
        <p:spPr>
          <a:xfrm>
            <a:off x="1334738" y="2234533"/>
            <a:ext cx="953355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CUBE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</a:t>
            </a:r>
            <a:r>
              <a:rPr lang="en-US" altLang="ko-KR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clothes_size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제외한 조건으로 구성했다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just"/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기본적인 구성은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p92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거의 같다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just"/>
            <a:r>
              <a:rPr lang="en-US" altLang="ko-KR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Clothes_size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가지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case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합쳐져 총</a:t>
            </a:r>
            <a:endParaRPr lang="en-US" altLang="ko-KR" sz="28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 cells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구성된다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just"/>
            <a:endParaRPr lang="en-US" altLang="ko-KR" sz="28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1334738" y="1074003"/>
            <a:ext cx="3384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p93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526106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3384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p94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2634439"/>
            <a:ext cx="86582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3549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3384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p94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062" y="775969"/>
            <a:ext cx="2809875" cy="5743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839" y="3404869"/>
            <a:ext cx="28384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1996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3384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</a:t>
            </a:r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p95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029" y="3393064"/>
            <a:ext cx="2314575" cy="29813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262" y="1803671"/>
            <a:ext cx="85248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1248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E6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alpha val="9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0" scaled="1"/>
          </a:gradFill>
        </p:spPr>
      </p:pic>
      <p:sp>
        <p:nvSpPr>
          <p:cNvPr id="5" name="テキスト ボックス 4"/>
          <p:cNvSpPr txBox="1"/>
          <p:nvPr/>
        </p:nvSpPr>
        <p:spPr>
          <a:xfrm>
            <a:off x="2687567" y="2705725"/>
            <a:ext cx="68168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b="1" spc="3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Thank You</a:t>
            </a:r>
            <a:endParaRPr kumimoji="1" lang="ja-JP" altLang="en-US" sz="8800" b="1" spc="3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24492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3384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p80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718" y="1837025"/>
            <a:ext cx="56292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5122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 bwMode="auto">
          <a:xfrm>
            <a:off x="10522628" y="4876800"/>
            <a:ext cx="904347" cy="121734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Freeform 6"/>
          <p:cNvSpPr/>
          <p:nvPr/>
        </p:nvSpPr>
        <p:spPr bwMode="auto">
          <a:xfrm flipH="1" flipV="1">
            <a:off x="752858" y="744469"/>
            <a:ext cx="862317" cy="116053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CEAE79-90A3-4353-9ED1-F8413ABA34E1}"/>
              </a:ext>
            </a:extLst>
          </p:cNvPr>
          <p:cNvSpPr/>
          <p:nvPr/>
        </p:nvSpPr>
        <p:spPr>
          <a:xfrm>
            <a:off x="1334738" y="2234533"/>
            <a:ext cx="9533559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Mysql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에서는 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SUM OVER()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형식의</a:t>
            </a:r>
            <a:endParaRPr lang="en-US" altLang="ko-KR" sz="28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Window function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</a:t>
            </a:r>
            <a:endParaRPr lang="en-US" altLang="ko-KR" sz="28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Order by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지원하지 않는다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just"/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endParaRPr lang="en-US" altLang="ko-KR" sz="28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/>
            <a:r>
              <a:rPr lang="en-US" altLang="ko-KR" sz="1600" dirty="0">
                <a:hlinkClick r:id="rId2"/>
              </a:rPr>
              <a:t>http://www.mysqltutorial.org/mysql-window-functions/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1334738" y="1074003"/>
            <a:ext cx="3384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p80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664661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3384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p83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874" y="1910539"/>
            <a:ext cx="49625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9979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3384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p84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0" y="2026789"/>
            <a:ext cx="52197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3370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3384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p84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892" y="1910616"/>
            <a:ext cx="38957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5779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3384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p92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2163028"/>
            <a:ext cx="84772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6937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3384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p92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010" y="1328211"/>
            <a:ext cx="7516236" cy="527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5754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360471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3384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Ch4 – p92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5" y="2431473"/>
            <a:ext cx="37147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5443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2345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A0CEDE"/>
      </a:accent1>
      <a:accent2>
        <a:srgbClr val="00B9CE"/>
      </a:accent2>
      <a:accent3>
        <a:srgbClr val="83CDBE"/>
      </a:accent3>
      <a:accent4>
        <a:srgbClr val="0064A2"/>
      </a:accent4>
      <a:accent5>
        <a:srgbClr val="7BB6D4"/>
      </a:accent5>
      <a:accent6>
        <a:srgbClr val="CAD6D6"/>
      </a:accent6>
      <a:hlink>
        <a:srgbClr val="757070"/>
      </a:hlink>
      <a:folHlink>
        <a:srgbClr val="757070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162</Words>
  <Application>Microsoft Office PowerPoint</Application>
  <PresentationFormat>와이드스크린</PresentationFormat>
  <Paragraphs>44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돋움</vt:lpstr>
      <vt:lpstr>Meiryo UI</vt:lpstr>
      <vt:lpstr>나눔스퀘어</vt:lpstr>
      <vt:lpstr>나눔스퀘어 Bold</vt:lpstr>
      <vt:lpstr>나눔스퀘어 ExtraBold</vt:lpstr>
      <vt:lpstr>나눔스퀘어라운드 ExtraBold</vt:lpstr>
      <vt:lpstr>Arial</vt:lpstr>
      <vt:lpstr>Cooper Black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송 영우</cp:lastModifiedBy>
  <cp:revision>248</cp:revision>
  <dcterms:created xsi:type="dcterms:W3CDTF">2019-05-15T05:41:07Z</dcterms:created>
  <dcterms:modified xsi:type="dcterms:W3CDTF">2019-10-05T16:48:52Z</dcterms:modified>
</cp:coreProperties>
</file>