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6" r:id="rId2"/>
    <p:sldId id="295" r:id="rId3"/>
    <p:sldId id="296" r:id="rId4"/>
    <p:sldId id="298" r:id="rId5"/>
    <p:sldId id="300" r:id="rId6"/>
    <p:sldId id="301" r:id="rId7"/>
    <p:sldId id="299" r:id="rId8"/>
    <p:sldId id="297" r:id="rId9"/>
    <p:sldId id="303" r:id="rId10"/>
    <p:sldId id="304" r:id="rId11"/>
    <p:sldId id="286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07" r:id="rId21"/>
    <p:sldId id="315" r:id="rId22"/>
    <p:sldId id="320" r:id="rId23"/>
    <p:sldId id="321" r:id="rId24"/>
    <p:sldId id="316" r:id="rId25"/>
    <p:sldId id="317" r:id="rId26"/>
    <p:sldId id="318" r:id="rId27"/>
    <p:sldId id="319" r:id="rId28"/>
    <p:sldId id="322" r:id="rId29"/>
    <p:sldId id="314" r:id="rId30"/>
    <p:sldId id="323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256" r:id="rId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62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354B8-8334-4854-9250-7A6899BEAC6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655E-E44E-4B1A-B8B7-106E4E950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07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a2b7d3f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64a2b7d3f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410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2b7d3f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4a2b7d3f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69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07d60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207d60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25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7d601e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207d601e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89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a2b7d3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4a2b7d3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7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a2b7d3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4a2b7d3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84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07d601e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207d601e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2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a2b7d3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4a2b7d3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06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a2b7d3f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4a2b7d3f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5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2b7d3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64a2b7d3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31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59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48d679a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48d679a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9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8d679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48d679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56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8d679a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648d679a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28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8d679a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648d679a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03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d679af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48d679af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0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2b7d3f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4a2b7d3f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73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a2b7d3f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64a2b7d3f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2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7"/>
          <p:cNvSpPr/>
          <p:nvPr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2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uveen.me/2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ct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window-function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HW-3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0" y="2325406"/>
            <a:ext cx="938022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p42-2(instructor table)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551937"/>
            <a:ext cx="953262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사용하면 오류가 발생하여 다음과 같이 코드를 수정했다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p40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이유로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DELIMITER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임시로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$$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바꿔주었다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here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절에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dept_count_proc.dept_name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쓰면  오류가 발생하므로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dept_name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이라고 수정하였다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7904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begin~end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내부에서만 사용할 수 있는 형태이므로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using_dept_count_proc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더미함수를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만들어서 해당 쿼리를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Insturctor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biology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해당하는 인원은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작동함을 확인할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358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 (while)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" y="1328211"/>
            <a:ext cx="107670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87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2689860"/>
            <a:ext cx="790956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12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p43-2 (repeat)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1438003"/>
            <a:ext cx="1072134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26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p43-2(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2834640"/>
            <a:ext cx="787908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68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 (for)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8211"/>
            <a:ext cx="11377749" cy="51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8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04160"/>
            <a:ext cx="947928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608472"/>
            <a:ext cx="10789920" cy="47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0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96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p43-3(department table)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02674"/>
            <a:ext cx="9448800" cy="41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327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쿼리 문은 모두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begin~end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block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 들어가야 실행 가능한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각각에 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만들어 주어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p43-1,2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382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대신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문과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이용하여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동일한 효과를 내게 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쿼리의 결과로 나온 행들을 이용해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돌기 위해 필요한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과정은 다음과 같다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declare 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어떤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문에서 나온 결과를 사용할지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선언하고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실제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실행하여 결과를 가져오며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통해 다음 결과를 가져온다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사용이 끝나면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close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커서를 닫아준다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33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iterate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데이터가 더 이상 없을 때 어떤 작업을 할지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 handler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declare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iterate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끝났을때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작업을 지정해주었다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(finished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만듬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내용을 참고하였다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just"/>
            <a:r>
              <a:rPr lang="en-US" altLang="ko-KR" sz="2800" dirty="0">
                <a:hlinkClick r:id="rId2"/>
              </a:rPr>
              <a:t>https://blog.duveen.me/20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4867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14" y="1688680"/>
            <a:ext cx="8579578" cy="47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7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26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4" y="2477815"/>
            <a:ext cx="11243733" cy="24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155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19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(dummy function)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6" y="2140567"/>
            <a:ext cx="11937320" cy="31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5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0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(result)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75" y="2489524"/>
            <a:ext cx="13873375" cy="24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44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10357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(takes table – before)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67" y="1818002"/>
            <a:ext cx="7137265" cy="41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49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846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</a:t>
            </a:r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p44 (takes table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after)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551937"/>
            <a:ext cx="8695379" cy="49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6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1744979"/>
            <a:ext cx="7917180" cy="35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8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쓰면 오류가 발생하므로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적절히 고쳐서 작성하였다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in, 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사용할 수 없고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리턴값이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하나로 제한되므로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바꿔 작성하였다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limit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하면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 변수와 충돌이 발생한다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limits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고쳐주었다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문으로 나오는 문자열을 이어주도록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dummy 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만들었다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69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나오는데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이는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errorMsg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할당되지 않아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가지므로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concat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결과로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나오는 것이다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Takes relation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실행전과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 후 결과를 비교해보면 제대로 쿼리가 작동함을 알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26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088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 rot="10800000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334738" y="2234533"/>
            <a:ext cx="953355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Trigger는 함수 호출과 같이 동작하기 때문에 MySQL 함수와 같은 제약을 받으며, Transaction 제어문인 COMMIT, ROLLBACK, SAVEPOINT를 사용할 수 없다. 또한 referencing 키워드가 존재하지 않는다. 또한 p.55에 있는 deletion trigger의 경우 NEW 는 사용가능하나 OLD는 사용할 수 없다.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p.53의 경우 insertion을 할 때, p.55의 경우 deletion을 할 때 NOT EXISTS 문을 사용하여 잘못된 입력을 방지할 수 있다.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334738" y="1074003"/>
            <a:ext cx="46618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53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~p</a:t>
            </a:r>
            <a:r>
              <a:rPr lang="en-US" sz="4800">
                <a:solidFill>
                  <a:schemeClr val="dk1"/>
                </a:solidFill>
              </a:rPr>
              <a:t>55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2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107440" cy="95504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6"/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48" name="Google Shape;48;p6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99" y="1414347"/>
            <a:ext cx="9855125" cy="507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178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8d679af3_0_25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57" name="Google Shape;57;g648d679af3_0_25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48d679af3_0_25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책과는 지원하는 문법이 약간 다르게 때문에 그에 맞게 수정하였다. 우선 delimiter를 사용해서 하나의 SQL문임을 알려주었고, 지원하지 않는 referencing new row as nrow 대신 new 를 사용하였다. 또한 atomic 키워드를 지원하지 않기 때문에 삭제하였다.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9" name="Google Shape;59;g648d679af3_0_25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92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8d679af3_0_0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648d679af3_0_0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648d679af3_0_0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648d679af3_0_0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648d679af3_0_0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648d679af3_0_0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70" name="Google Shape;70;g648d679af3_0_0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648d679af3_0_0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648d679af3_0_0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648d679a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88" y="1608597"/>
            <a:ext cx="9712824" cy="499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8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8d679af3_0_33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79" name="Google Shape;79;g648d679af3_0_33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48d679af3_0_33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trigger update 문에서는 before에서는 old 문이 사용가능하고, after에서는 new 문이 가능하기 때문에 주어진 old 문을 사용할 수 없었다.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81" name="Google Shape;81;g648d679af3_0_33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88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8d679af3_0_12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48d679af3_0_12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648d679af3_0_12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48d679af3_0_12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48d679af3_0_12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648d679af3_0_12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92" name="Google Shape;92;g648d679af3_0_12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648d679af3_0_12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648d679af3_0_12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648d679af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37097"/>
            <a:ext cx="10131648" cy="521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570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8d679af3_0_4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1" name="Google Shape;101;g648d679af3_0_4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48d679af3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앞 페이지와 마찬가지로 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03" name="Google Shape;103;g648d679af3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8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a2b7d3f4_0_87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9" name="Google Shape;109;g64a2b7d3f4_0_87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4a2b7d3f4_0_87"/>
          <p:cNvSpPr/>
          <p:nvPr/>
        </p:nvSpPr>
        <p:spPr>
          <a:xfrm>
            <a:off x="1334738" y="2234533"/>
            <a:ext cx="95337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CTE(Common table expression)이라 불리는 with 문법과 그에 따르는 recursive 문법이 MySQL 8.0+ 버전에서만 지원이 되기에 해당하는 쿼리로 원하는 결과를 얻을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4a2b7d3f4_0_87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p63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64a2b7d3f4_0_87"/>
          <p:cNvSpPr/>
          <p:nvPr/>
        </p:nvSpPr>
        <p:spPr>
          <a:xfrm>
            <a:off x="3739768" y="5116138"/>
            <a:ext cx="41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http://www.mysqltutorial.org/mysql-cte/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64a2b7d3f4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601" y="4459514"/>
            <a:ext cx="6829425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2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사용하면 오류가 발생하여 다음과 같이 코드를 수정했다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인경우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function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끝을 표시하는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표시하는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혼동되어 오류가 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create function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임시로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$$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바꾸어주었다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선언문 끝에서 다시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되돌린다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535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2b7d3f4_0_75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64a2b7d3f4_0_75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64a2b7d3f4_0_75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4a2b7d3f4_0_75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4a2b7d3f4_0_75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64a2b7d3f4_0_75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24" name="Google Shape;124;g64a2b7d3f4_0_75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64a2b7d3f4_0_75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64a2b7d3f4_0_75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64a2b7d3f4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5" y="1437097"/>
            <a:ext cx="9921101" cy="510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14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a2b7d3f4_0_12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33" name="Google Shape;133;g64a2b7d3f4_0_12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4a2b7d3f4_0_121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except 키워드가 지원되지 않기 때문에 정상적으로 함수를 만들 수 없다.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4a2b7d3f4_0_121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02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a2b7d3f4_0_153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1" name="Google Shape;141;g64a2b7d3f4_0_153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64a2b7d3f4_0_153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P63과 마찬가지로 MySQL 8.0 이전 버전에선 지원되지 않는 기능이라서 주어진 MySQL 버전에서 할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64a2b7d3f4_0_153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p71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953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7d601ea_0_0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9" name="Google Shape;149;g6207d601ea_0_0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6207d601ea_0_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5.7은 기본적으로 rank() 함수를 지원하지 않기 때문에, ranking의 기능을 할 수 있도록 basic SQL aggrigation에 해당하는 다른 키워드들을 조합하여 쿼리를 실행하였다.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1" name="Google Shape;151;g6207d601ea_0_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73-p.76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954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07d601ea_0_43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6207d601ea_0_43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6207d601ea_0_43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6207d601ea_0_43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207d601ea_0_43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6207d601ea_0_43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62" name="Google Shape;162;g6207d601ea_0_43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6207d601ea_0_43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g6207d601ea_0_43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6207d601e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0" y="1328197"/>
            <a:ext cx="9937752" cy="511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046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a2b7d3f4_0_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1" name="Google Shape;171;g64a2b7d3f4_0_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4a2b7d3f4_0_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MySQL에서는 rank( ) 함수가 내장되어있지 않기 때문에 우선  basic SQL aggregation을 가지고 쿼리를 실행하였다.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문제에서 주어진 student_grades table이 존재하지 않기 때문에, rank( )와 dense rank( )의 차이점을 알 수 있도록 적절히 중복 데이터를 넣어서 새로운 테이블을 생성한 뒤 쿼리를 진행하였다. 해당 테이블의 attribute로는 ID와 GPA를 넣었다.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3" name="Google Shape;173;g64a2b7d3f4_0_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12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a2b7d3f4_0_4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9" name="Google Shape;179;g64a2b7d3f4_0_4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4a2b7d3f4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 version에서는 dense_rank() 를 지원하지 않지만 최신 버전에서는 지원한다.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81" name="Google Shape;181;g64a2b7d3f4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74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159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07d601ea_0_19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6207d601ea_0_19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6207d601ea_0_19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6207d601ea_0_19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6207d601ea_0_19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g6207d601ea_0_19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92" name="Google Shape;192;g6207d601ea_0_19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6207d601ea_0_19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6207d601ea_0_19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6207d601ea_0_19"/>
          <p:cNvPicPr preferRelativeResize="0"/>
          <p:nvPr/>
        </p:nvPicPr>
        <p:blipFill rotWithShape="1">
          <a:blip r:embed="rId3">
            <a:alphaModFix/>
          </a:blip>
          <a:srcRect l="-11042" r="33057" b="22015"/>
          <a:stretch/>
        </p:blipFill>
        <p:spPr>
          <a:xfrm>
            <a:off x="304800" y="1328200"/>
            <a:ext cx="10425950" cy="536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33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2b7d3f4_0_10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01" name="Google Shape;201;g64a2b7d3f4_0_10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64a2b7d3f4_0_1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detp_grades 테이블이 존재하지 않기 때문에 해당하는 페이지의 테이블 이름과 튜플을 가지고 새로운 테이블을 생성하고 데이터를 insert 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사용 중인 버전의 MySQL 에서는 dense_rank() 와 partition by 를 지원하지 않기 때문에 키워드를 적절히 사용하여 비슷한 결과를 내려고 시도해보았다.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03" name="Google Shape;203;g64a2b7d3f4_0_1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66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a2b7d3f4_0_48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64a2b7d3f4_0_48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a2b7d3f4_0_48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a2b7d3f4_0_48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a2b7d3f4_0_48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64a2b7d3f4_0_48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214" name="Google Shape;214;g64a2b7d3f4_0_48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64a2b7d3f4_0_48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64a2b7d3f4_0_48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4a2b7d3f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80599"/>
            <a:ext cx="10126248" cy="52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integer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라고도 쓸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함수가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인지 아닌지를 명시해주어야 하므로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아님을 명시하였다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입력이 같으면 출력이 같은 성질이다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출력이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입력에만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의존하는 경우인데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dept_count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내부에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사용하므로 함수의 입력 뿐만 아니라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테이블의 상태에 함수의 결과가 영향을 받으므로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아니다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 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6196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a2b7d3f4_0_62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23" name="Google Shape;223;g64a2b7d3f4_0_62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4a2b7d3f4_0_62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rank() over 문과 ntil MySQL server 5.7.27 에서는 지원되지 않지만 최신 버전에서는 지원하고 있다. 이전 슬라이드에서는 주어진 문법으로 비슷한 효과를 내 보려고 시도해보았다.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25" name="Google Shape;225;g64a2b7d3f4_0_62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402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18" y="1837025"/>
            <a:ext cx="5629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4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 OVER()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형식의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 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 by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600" dirty="0">
                <a:hlinkClick r:id="rId2"/>
              </a:rPr>
              <a:t>http://www.mysqltutorial.org/mysql-window-functions/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325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쿼리 설명에는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명보다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많은지를 알아보는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쿼리라고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적혀있지만 실제 쿼리의 내용은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 이상인지를 알아보는 쿼리이다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우리가 사용한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smallRelationsInsertFile.sql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생성된 데이터라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명보다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많은 부서가 없으므로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것을 그대로 사용하였다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662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{STRING|INTEGER|REAL|DECIMAL}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형밖에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리턴하지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못한다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리턴 할 수 없다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구현하려 해도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procedure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역시 마찬가지로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사용할 수 없고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From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입력으로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결과를 사용할 수 없다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구현하지 못했다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17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903395"/>
            <a:ext cx="11521440" cy="45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039"/>
            <a:ext cx="12192000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360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1188</Words>
  <Application>Microsoft Office PowerPoint</Application>
  <PresentationFormat>와이드스크린</PresentationFormat>
  <Paragraphs>127</Paragraphs>
  <Slides>53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Meiryo UI</vt:lpstr>
      <vt:lpstr>나눔스퀘어</vt:lpstr>
      <vt:lpstr>나눔스퀘어 Bold</vt:lpstr>
      <vt:lpstr>나눔스퀘어 ExtraBold</vt:lpstr>
      <vt:lpstr>나눔스퀘어라운드 ExtraBold</vt:lpstr>
      <vt:lpstr>돋움</vt:lpstr>
      <vt:lpstr>맑은 고딕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plantain</cp:lastModifiedBy>
  <cp:revision>361</cp:revision>
  <dcterms:created xsi:type="dcterms:W3CDTF">2019-05-15T05:41:07Z</dcterms:created>
  <dcterms:modified xsi:type="dcterms:W3CDTF">2019-10-06T13:08:57Z</dcterms:modified>
</cp:coreProperties>
</file>