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Fix CardsView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○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and Answer (flipping)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○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Edit option ( Add or Delete)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UI Enhancements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○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Improved interface for editing sets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○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Localization for multiple languages 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Local DB Connection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○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DB (SQLite) and ER Diagram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○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Link DB to StatsView and CardsView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Navigation Stack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○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Enabled for CardsView across multiple sets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Push Notifications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○"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Integrated for user engagement</a:t>
            </a:r>
            <a:endParaRPr sz="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b300f02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b300f02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b300f02c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b300f02c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Baba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7775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LetuStudy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635300" y="3429200"/>
            <a:ext cx="35088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 sz="2400"/>
              <a:t>y: </a:t>
            </a:r>
            <a:r>
              <a:rPr lang="en"/>
              <a:t>Haoming Xu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Homan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Bayarbat Battseren</a:t>
            </a:r>
            <a:br>
              <a:rPr lang="en"/>
            </a:br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788" y="948825"/>
            <a:ext cx="2134774" cy="21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19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129500"/>
            <a:ext cx="85206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LetuStudy App</a:t>
            </a:r>
            <a:r>
              <a:rPr lang="en" sz="2100"/>
              <a:t> - a comprehensive, user-friendly study tool for students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Key Features</a:t>
            </a:r>
            <a:endParaRPr b="1"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Organize study materials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Track learning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Platform</a:t>
            </a:r>
            <a:endParaRPr b="1" sz="21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Available on iOS / iPadOS 16 or above</a:t>
            </a:r>
            <a:br>
              <a:rPr lang="en" sz="2400"/>
            </a:br>
            <a:endParaRPr sz="2400"/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050" y="4326025"/>
            <a:ext cx="637949" cy="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Enhance study view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Localization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Data store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Multiple</a:t>
            </a:r>
            <a:r>
              <a:rPr lang="en" sz="2800"/>
              <a:t> study sets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Push notifications</a:t>
            </a:r>
            <a:endParaRPr sz="2800"/>
          </a:p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700" y="4326025"/>
            <a:ext cx="637949" cy="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37" y="296973"/>
            <a:ext cx="7079326" cy="38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Planned Time Distribution</a:t>
            </a:r>
            <a:endParaRPr b="1" sz="2300"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050" y="4326025"/>
            <a:ext cx="637949" cy="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Scope Cut</a:t>
            </a:r>
            <a:endParaRPr sz="3600"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 View (calendar)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Settings View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User login/credentials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Cloud services</a:t>
            </a:r>
            <a:endParaRPr sz="2400"/>
          </a:p>
        </p:txBody>
      </p:sp>
      <p:pic>
        <p:nvPicPr>
          <p:cNvPr descr="File:Amazon Web Services Logo.svg - Wikimedia Commons"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277" y="2622280"/>
            <a:ext cx="1201649" cy="7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900" y="2040025"/>
            <a:ext cx="1885200" cy="18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/>
          <p:nvPr/>
        </p:nvSpPr>
        <p:spPr>
          <a:xfrm>
            <a:off x="5953850" y="2307645"/>
            <a:ext cx="1080475" cy="179700"/>
          </a:xfrm>
          <a:custGeom>
            <a:rect b="b" l="l" r="r" t="t"/>
            <a:pathLst>
              <a:path extrusionOk="0" h="7188" w="43219">
                <a:moveTo>
                  <a:pt x="0" y="7188"/>
                </a:moveTo>
                <a:cubicBezTo>
                  <a:pt x="12891" y="740"/>
                  <a:pt x="33027" y="-4355"/>
                  <a:pt x="43219" y="5837"/>
                </a:cubicBez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stealth"/>
          </a:ln>
        </p:spPr>
      </p:sp>
      <p:pic>
        <p:nvPicPr>
          <p:cNvPr id="138" name="Google Shape;1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6050" y="4326025"/>
            <a:ext cx="637949" cy="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Actual</a:t>
            </a:r>
            <a:r>
              <a:rPr lang="en" sz="3600"/>
              <a:t> Accomplishments</a:t>
            </a:r>
            <a:endParaRPr sz="3600"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396375"/>
            <a:ext cx="42603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 view fixes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Cards view modifications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Multiple study sets</a:t>
            </a:r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4572000" y="1453450"/>
            <a:ext cx="3117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Push Notifications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Saving of study sets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tracking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050" y="4326025"/>
            <a:ext cx="637949" cy="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Problems Faced</a:t>
            </a:r>
            <a:endParaRPr sz="3600"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Swift &amp; SwiftUI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Dividing tasks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Interpreting the SDD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Time constraint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More meetings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0" y="2571748"/>
            <a:ext cx="1289000" cy="12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225" y="2048400"/>
            <a:ext cx="1046700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6050" y="4326025"/>
            <a:ext cx="637949" cy="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03400" y="122070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613" y="2571750"/>
            <a:ext cx="2134774" cy="21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2083200" y="1918050"/>
            <a:ext cx="497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6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325" y="4326025"/>
            <a:ext cx="637949" cy="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