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314" r:id="rId2"/>
    <p:sldId id="313" r:id="rId3"/>
    <p:sldId id="256" r:id="rId4"/>
    <p:sldId id="315" r:id="rId5"/>
  </p:sldIdLst>
  <p:sldSz cx="9144000" cy="5143500" type="screen16x9"/>
  <p:notesSz cx="6858000" cy="9144000"/>
  <p:embeddedFontLst>
    <p:embeddedFont>
      <p:font typeface="Livvic" pitchFamily="2" charset="0"/>
      <p:regular r:id="rId7"/>
      <p:bold r:id="rId8"/>
      <p:italic r:id="rId9"/>
      <p:boldItalic r:id="rId10"/>
    </p:embeddedFont>
    <p:embeddedFont>
      <p:font typeface="Oswald" panose="00000500000000000000" pitchFamily="2" charset="0"/>
      <p:regular r:id="rId11"/>
      <p:bold r:id="rId12"/>
    </p:embeddedFont>
    <p:embeddedFont>
      <p:font typeface="Raleway" panose="020B0604020202020204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B0604020202020204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13FD9-F154-42B3-B9ED-61362AE582EC}" v="71" dt="2023-04-01T02:16:35.014"/>
  </p1510:revLst>
</p1510:revInfo>
</file>

<file path=ppt/tableStyles.xml><?xml version="1.0" encoding="utf-8"?>
<a:tblStyleLst xmlns:a="http://schemas.openxmlformats.org/drawingml/2006/main" def="{E10E0AD1-C949-41E3-AEC6-76ABAFB67EFB}">
  <a:tblStyle styleId="{E10E0AD1-C949-41E3-AEC6-76ABAFB67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Development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Fix CardsView</c:v>
                </c:pt>
                <c:pt idx="1">
                  <c:v>Add Navigation</c:v>
                </c:pt>
                <c:pt idx="2">
                  <c:v>Rebuild UI</c:v>
                </c:pt>
                <c:pt idx="3">
                  <c:v>Define Database</c:v>
                </c:pt>
                <c:pt idx="4">
                  <c:v>Link Database</c:v>
                </c:pt>
                <c:pt idx="5">
                  <c:v>Push Notification</c:v>
                </c:pt>
                <c:pt idx="6">
                  <c:v>Appearance Options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12</c:v>
                </c:pt>
                <c:pt idx="4">
                  <c:v>14</c:v>
                </c:pt>
                <c:pt idx="5">
                  <c:v>17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5-4AE6-91EB-DBC0AB9834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Start2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Fix CardsView</c:v>
                </c:pt>
                <c:pt idx="1">
                  <c:v>Add Navigation</c:v>
                </c:pt>
                <c:pt idx="2">
                  <c:v>Rebuild UI</c:v>
                </c:pt>
                <c:pt idx="3">
                  <c:v>Define Database</c:v>
                </c:pt>
                <c:pt idx="4">
                  <c:v>Link Database</c:v>
                </c:pt>
                <c:pt idx="5">
                  <c:v>Push Notification</c:v>
                </c:pt>
                <c:pt idx="6">
                  <c:v>Appearance Options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CD35-4AE6-91EB-DBC0AB9834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End2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Fix CardsView</c:v>
                </c:pt>
                <c:pt idx="1">
                  <c:v>Add Navigation</c:v>
                </c:pt>
                <c:pt idx="2">
                  <c:v>Rebuild UI</c:v>
                </c:pt>
                <c:pt idx="3">
                  <c:v>Define Database</c:v>
                </c:pt>
                <c:pt idx="4">
                  <c:v>Link Database</c:v>
                </c:pt>
                <c:pt idx="5">
                  <c:v>Push Notification</c:v>
                </c:pt>
                <c:pt idx="6">
                  <c:v>Appearance Options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330F-4D02-A451-598642DCE98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Duration (Hours)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Fix CardsView</c:v>
                </c:pt>
                <c:pt idx="1">
                  <c:v>Add Navigation</c:v>
                </c:pt>
                <c:pt idx="2">
                  <c:v>Rebuild UI</c:v>
                </c:pt>
                <c:pt idx="3">
                  <c:v>Define Database</c:v>
                </c:pt>
                <c:pt idx="4">
                  <c:v>Link Database</c:v>
                </c:pt>
                <c:pt idx="5">
                  <c:v>Push Notification</c:v>
                </c:pt>
                <c:pt idx="6">
                  <c:v>Appearance Options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0F-4D02-A451-598642DCE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5495600"/>
        <c:axId val="35425022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Fix CardsView</c:v>
                      </c:pt>
                      <c:pt idx="1">
                        <c:v>Add Navigation</c:v>
                      </c:pt>
                      <c:pt idx="2">
                        <c:v>Rebuild UI</c:v>
                      </c:pt>
                      <c:pt idx="3">
                        <c:v>Define Database</c:v>
                      </c:pt>
                      <c:pt idx="4">
                        <c:v>Link Database</c:v>
                      </c:pt>
                      <c:pt idx="5">
                        <c:v>Push Notification</c:v>
                      </c:pt>
                      <c:pt idx="6">
                        <c:v>Appearance Options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</c:v>
                      </c:pt>
                      <c:pt idx="1">
                        <c:v>6</c:v>
                      </c:pt>
                      <c:pt idx="2">
                        <c:v>12</c:v>
                      </c:pt>
                      <c:pt idx="3">
                        <c:v>14</c:v>
                      </c:pt>
                      <c:pt idx="4">
                        <c:v>17</c:v>
                      </c:pt>
                      <c:pt idx="5">
                        <c:v>18</c:v>
                      </c:pt>
                      <c:pt idx="6">
                        <c:v>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D35-4AE6-91EB-DBC0AB983460}"/>
                  </c:ext>
                </c:extLst>
              </c15:ser>
            </c15:filteredBarSeries>
          </c:ext>
        </c:extLst>
      </c:barChart>
      <c:catAx>
        <c:axId val="335495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250224"/>
        <c:crosses val="autoZero"/>
        <c:auto val="1"/>
        <c:lblAlgn val="ctr"/>
        <c:lblOffset val="100"/>
        <c:noMultiLvlLbl val="0"/>
      </c:catAx>
      <c:valAx>
        <c:axId val="35425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49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8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LetuStudy App Implementation &amp; Testing Plan</a:t>
            </a:r>
            <a:endParaRPr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01318" y="3510602"/>
            <a:ext cx="5090749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</a:p>
          <a:p>
            <a:pPr marL="0" indent="0"/>
            <a:r>
              <a:rPr lang="en"/>
              <a:t>      </a:t>
            </a:r>
            <a:r>
              <a:rPr lang="en" sz="1400"/>
              <a:t>Haoming Xu, </a:t>
            </a:r>
            <a:endParaRPr lang="en-US" sz="1400"/>
          </a:p>
          <a:p>
            <a:pPr marL="0" indent="0"/>
            <a:r>
              <a:rPr lang="en-US" sz="1400"/>
              <a:t>        </a:t>
            </a:r>
            <a:r>
              <a:rPr lang="en-US" sz="1400" err="1"/>
              <a:t>Bayarbat</a:t>
            </a:r>
            <a:r>
              <a:rPr lang="en-US" sz="1400"/>
              <a:t> </a:t>
            </a:r>
            <a:r>
              <a:rPr lang="en-US" sz="1400" err="1"/>
              <a:t>Battseren</a:t>
            </a:r>
            <a:r>
              <a:rPr lang="en-US" sz="1400"/>
              <a:t>, </a:t>
            </a:r>
            <a:endParaRPr lang="en" sz="1400"/>
          </a:p>
          <a:p>
            <a:pPr marL="0" indent="0"/>
            <a:r>
              <a:rPr lang="en" sz="1400"/>
              <a:t>        Richard Homan </a:t>
            </a:r>
            <a:endParaRPr sz="140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7B3D-4353-0BAE-36C1-856E0161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2B0D-C8FA-B883-32B6-8958E4E5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50"/>
            <a:ext cx="7890600" cy="3498650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Arial"/>
              </a:rPr>
              <a:t>Fix CardsView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/>
              </a:rPr>
              <a:t>Question and Answer (flipping)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/>
              </a:rPr>
              <a:t>Edit option (Add or Delete)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Arial"/>
              </a:rPr>
              <a:t>UI (for editing sets)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Arial"/>
              </a:rPr>
              <a:t>Local connection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/>
              </a:rPr>
              <a:t>Define DB (SQLite)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/>
              </a:rPr>
              <a:t>Link DB to HomeView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/>
              </a:rPr>
              <a:t>Link DB to StatsView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/>
              </a:rPr>
              <a:t>Link DB to sets and cards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Arial"/>
              </a:rPr>
              <a:t>Push Notifications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Arial"/>
              </a:rPr>
              <a:t>Add Navigation stack to cards view for multiple sets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>
                <a:latin typeface="Arial"/>
              </a:rPr>
              <a:t>Appearance Options &amp; Other Settings</a:t>
            </a:r>
          </a:p>
          <a:p>
            <a:pPr>
              <a:lnSpc>
                <a:spcPct val="150000"/>
              </a:lnSpc>
              <a:buAutoNum type="arabicPeriod"/>
            </a:pPr>
            <a:endParaRPr lang="en-US">
              <a:latin typeface="Arial"/>
            </a:endParaRPr>
          </a:p>
          <a:p>
            <a:pPr>
              <a:buAutoNum type="arabicPeriod"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87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442187" y="292225"/>
            <a:ext cx="4079700" cy="528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/>
              <a:t>The Gantt Chart</a:t>
            </a:r>
            <a:endParaRPr lang="en-US" sz="4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CF7832-E669-6604-51AC-5B2C8AAB6985}"/>
              </a:ext>
            </a:extLst>
          </p:cNvPr>
          <p:cNvGrpSpPr/>
          <p:nvPr/>
        </p:nvGrpSpPr>
        <p:grpSpPr>
          <a:xfrm>
            <a:off x="7068261" y="819716"/>
            <a:ext cx="4151478" cy="3527099"/>
            <a:chOff x="4992525" y="819716"/>
            <a:chExt cx="4151478" cy="3527099"/>
          </a:xfrm>
        </p:grpSpPr>
        <p:sp>
          <p:nvSpPr>
            <p:cNvPr id="514" name="Google Shape;514;p27"/>
            <p:cNvSpPr/>
            <p:nvPr/>
          </p:nvSpPr>
          <p:spPr>
            <a:xfrm>
              <a:off x="5827391" y="2727835"/>
              <a:ext cx="2584558" cy="1618980"/>
            </a:xfrm>
            <a:custGeom>
              <a:avLst/>
              <a:gdLst/>
              <a:ahLst/>
              <a:cxnLst/>
              <a:rect l="l" t="t" r="r" b="b"/>
              <a:pathLst>
                <a:path w="98572" h="61746" extrusionOk="0">
                  <a:moveTo>
                    <a:pt x="5705" y="1"/>
                  </a:moveTo>
                  <a:cubicBezTo>
                    <a:pt x="2569" y="1"/>
                    <a:pt x="1" y="2536"/>
                    <a:pt x="1" y="5672"/>
                  </a:cubicBezTo>
                  <a:lnTo>
                    <a:pt x="1" y="56074"/>
                  </a:lnTo>
                  <a:cubicBezTo>
                    <a:pt x="1" y="59210"/>
                    <a:pt x="2569" y="61745"/>
                    <a:pt x="5705" y="61745"/>
                  </a:cubicBezTo>
                  <a:lnTo>
                    <a:pt x="92867" y="61745"/>
                  </a:lnTo>
                  <a:cubicBezTo>
                    <a:pt x="96003" y="61745"/>
                    <a:pt x="98571" y="59210"/>
                    <a:pt x="98571" y="56074"/>
                  </a:cubicBezTo>
                  <a:lnTo>
                    <a:pt x="98571" y="5672"/>
                  </a:lnTo>
                  <a:cubicBezTo>
                    <a:pt x="98571" y="2536"/>
                    <a:pt x="96003" y="1"/>
                    <a:pt x="92867" y="1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6036442" y="2901883"/>
              <a:ext cx="2166454" cy="938519"/>
            </a:xfrm>
            <a:custGeom>
              <a:avLst/>
              <a:gdLst/>
              <a:ahLst/>
              <a:cxnLst/>
              <a:rect l="l" t="t" r="r" b="b"/>
              <a:pathLst>
                <a:path w="82626" h="35794" extrusionOk="0">
                  <a:moveTo>
                    <a:pt x="2002" y="1"/>
                  </a:moveTo>
                  <a:cubicBezTo>
                    <a:pt x="901" y="1"/>
                    <a:pt x="0" y="868"/>
                    <a:pt x="0" y="2002"/>
                  </a:cubicBezTo>
                  <a:lnTo>
                    <a:pt x="0" y="33792"/>
                  </a:lnTo>
                  <a:cubicBezTo>
                    <a:pt x="0" y="34893"/>
                    <a:pt x="901" y="35793"/>
                    <a:pt x="2002" y="35793"/>
                  </a:cubicBezTo>
                  <a:lnTo>
                    <a:pt x="80624" y="35793"/>
                  </a:lnTo>
                  <a:cubicBezTo>
                    <a:pt x="81725" y="35793"/>
                    <a:pt x="82626" y="34893"/>
                    <a:pt x="82626" y="33792"/>
                  </a:cubicBezTo>
                  <a:lnTo>
                    <a:pt x="82626" y="2002"/>
                  </a:lnTo>
                  <a:cubicBezTo>
                    <a:pt x="82626" y="868"/>
                    <a:pt x="81725" y="1"/>
                    <a:pt x="80624" y="1"/>
                  </a:cubicBezTo>
                  <a:close/>
                </a:path>
              </a:pathLst>
            </a:custGeom>
            <a:solidFill>
              <a:srgbClr val="BEC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6804345" y="351587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8"/>
                    <a:pt x="4804" y="501"/>
                  </a:cubicBezTo>
                  <a:lnTo>
                    <a:pt x="4804" y="401"/>
                  </a:lnTo>
                  <a:cubicBezTo>
                    <a:pt x="4804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804345" y="3204513"/>
              <a:ext cx="125987" cy="13136"/>
            </a:xfrm>
            <a:custGeom>
              <a:avLst/>
              <a:gdLst/>
              <a:ahLst/>
              <a:cxnLst/>
              <a:rect l="l" t="t" r="r" b="b"/>
              <a:pathLst>
                <a:path w="4805" h="501" extrusionOk="0">
                  <a:moveTo>
                    <a:pt x="401" y="1"/>
                  </a:moveTo>
                  <a:cubicBezTo>
                    <a:pt x="168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501"/>
                  </a:cubicBezTo>
                  <a:lnTo>
                    <a:pt x="4804" y="401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804345" y="3061064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5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6804345" y="3360207"/>
              <a:ext cx="125987" cy="12271"/>
            </a:xfrm>
            <a:custGeom>
              <a:avLst/>
              <a:gdLst/>
              <a:ahLst/>
              <a:cxnLst/>
              <a:rect l="l" t="t" r="r" b="b"/>
              <a:pathLst>
                <a:path w="4805" h="468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04" y="267"/>
                    <a:pt x="4804" y="467"/>
                  </a:cubicBezTo>
                  <a:lnTo>
                    <a:pt x="4804" y="400"/>
                  </a:lnTo>
                  <a:cubicBezTo>
                    <a:pt x="4804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288337" y="33602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6804345" y="2967485"/>
              <a:ext cx="125987" cy="13162"/>
            </a:xfrm>
            <a:custGeom>
              <a:avLst/>
              <a:gdLst/>
              <a:ahLst/>
              <a:cxnLst/>
              <a:rect l="l" t="t" r="r" b="b"/>
              <a:pathLst>
                <a:path w="4805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04" y="268"/>
                    <a:pt x="4804" y="501"/>
                  </a:cubicBezTo>
                  <a:lnTo>
                    <a:pt x="4804" y="434"/>
                  </a:lnTo>
                  <a:cubicBezTo>
                    <a:pt x="4804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288337" y="30610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6116020" y="3204513"/>
              <a:ext cx="299144" cy="13136"/>
            </a:xfrm>
            <a:custGeom>
              <a:avLst/>
              <a:gdLst/>
              <a:ahLst/>
              <a:cxnLst/>
              <a:rect l="l" t="t" r="r" b="b"/>
              <a:pathLst>
                <a:path w="11409" h="501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10975" y="67"/>
                  </a:lnTo>
                  <a:cubicBezTo>
                    <a:pt x="11209" y="67"/>
                    <a:pt x="11409" y="267"/>
                    <a:pt x="11409" y="501"/>
                  </a:cubicBezTo>
                  <a:lnTo>
                    <a:pt x="11409" y="401"/>
                  </a:lnTo>
                  <a:cubicBezTo>
                    <a:pt x="11409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288337" y="36715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6288337" y="35158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0" y="67"/>
                  </a:cubicBezTo>
                  <a:lnTo>
                    <a:pt x="4403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6288337" y="29674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00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0" y="101"/>
                  </a:cubicBezTo>
                  <a:lnTo>
                    <a:pt x="4403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3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7147196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147196" y="30610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34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7147196" y="32045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6975771" y="30610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5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6975771" y="32045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1" y="201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75771" y="33602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147196" y="3360207"/>
              <a:ext cx="126852" cy="12271"/>
            </a:xfrm>
            <a:custGeom>
              <a:avLst/>
              <a:gdLst/>
              <a:ahLst/>
              <a:cxnLst/>
              <a:rect l="l" t="t" r="r" b="b"/>
              <a:pathLst>
                <a:path w="4838" h="468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467"/>
                  </a:lnTo>
                  <a:cubicBezTo>
                    <a:pt x="34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467"/>
                  </a:cubicBezTo>
                  <a:lnTo>
                    <a:pt x="4838" y="400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75771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6975771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147196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34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6804345" y="3671568"/>
              <a:ext cx="814315" cy="13136"/>
            </a:xfrm>
            <a:custGeom>
              <a:avLst/>
              <a:gdLst/>
              <a:ahLst/>
              <a:cxnLst/>
              <a:rect l="l" t="t" r="r" b="b"/>
              <a:pathLst>
                <a:path w="31057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30623" y="67"/>
                  </a:lnTo>
                  <a:cubicBezTo>
                    <a:pt x="30856" y="67"/>
                    <a:pt x="31056" y="267"/>
                    <a:pt x="31056" y="501"/>
                  </a:cubicBezTo>
                  <a:lnTo>
                    <a:pt x="31056" y="401"/>
                  </a:lnTo>
                  <a:cubicBezTo>
                    <a:pt x="31056" y="167"/>
                    <a:pt x="30856" y="0"/>
                    <a:pt x="30623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6632054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459763" y="29674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6632054" y="36715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6459763" y="3671568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459763" y="30610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70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459763" y="35158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459763" y="32045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0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459763" y="3360207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70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0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632054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632054" y="32045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632054" y="30610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32054" y="33602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792100" y="3891973"/>
              <a:ext cx="649889" cy="380478"/>
            </a:xfrm>
            <a:custGeom>
              <a:avLst/>
              <a:gdLst/>
              <a:ahLst/>
              <a:cxnLst/>
              <a:rect l="l" t="t" r="r" b="b"/>
              <a:pathLst>
                <a:path w="24786" h="14511" extrusionOk="0">
                  <a:moveTo>
                    <a:pt x="2002" y="0"/>
                  </a:moveTo>
                  <a:cubicBezTo>
                    <a:pt x="901" y="0"/>
                    <a:pt x="1" y="901"/>
                    <a:pt x="1" y="2002"/>
                  </a:cubicBezTo>
                  <a:lnTo>
                    <a:pt x="1" y="12509"/>
                  </a:lnTo>
                  <a:cubicBezTo>
                    <a:pt x="1" y="13610"/>
                    <a:pt x="901" y="14511"/>
                    <a:pt x="2002" y="14511"/>
                  </a:cubicBezTo>
                  <a:lnTo>
                    <a:pt x="22784" y="14511"/>
                  </a:lnTo>
                  <a:cubicBezTo>
                    <a:pt x="23884" y="14511"/>
                    <a:pt x="24785" y="13610"/>
                    <a:pt x="24785" y="12509"/>
                  </a:cubicBezTo>
                  <a:lnTo>
                    <a:pt x="24785" y="2002"/>
                  </a:lnTo>
                  <a:cubicBezTo>
                    <a:pt x="24785" y="901"/>
                    <a:pt x="23884" y="0"/>
                    <a:pt x="22784" y="0"/>
                  </a:cubicBezTo>
                  <a:close/>
                </a:path>
              </a:pathLst>
            </a:custGeom>
            <a:solidFill>
              <a:srgbClr val="C1B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116020" y="2967485"/>
              <a:ext cx="2017786" cy="822181"/>
            </a:xfrm>
            <a:custGeom>
              <a:avLst/>
              <a:gdLst/>
              <a:ahLst/>
              <a:cxnLst/>
              <a:rect l="l" t="t" r="r" b="b"/>
              <a:pathLst>
                <a:path w="76956" h="31357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2369"/>
                  </a:lnTo>
                  <a:cubicBezTo>
                    <a:pt x="1" y="2603"/>
                    <a:pt x="201" y="2769"/>
                    <a:pt x="434" y="2769"/>
                  </a:cubicBezTo>
                  <a:lnTo>
                    <a:pt x="4437" y="2769"/>
                  </a:lnTo>
                  <a:cubicBezTo>
                    <a:pt x="4671" y="2769"/>
                    <a:pt x="4837" y="2603"/>
                    <a:pt x="4837" y="2369"/>
                  </a:cubicBezTo>
                  <a:lnTo>
                    <a:pt x="4837" y="434"/>
                  </a:lnTo>
                  <a:cubicBezTo>
                    <a:pt x="4837" y="201"/>
                    <a:pt x="4671" y="1"/>
                    <a:pt x="4437" y="1"/>
                  </a:cubicBezTo>
                  <a:close/>
                  <a:moveTo>
                    <a:pt x="6972" y="1"/>
                  </a:moveTo>
                  <a:cubicBezTo>
                    <a:pt x="6739" y="1"/>
                    <a:pt x="6572" y="201"/>
                    <a:pt x="6572" y="434"/>
                  </a:cubicBezTo>
                  <a:lnTo>
                    <a:pt x="6572" y="2369"/>
                  </a:lnTo>
                  <a:cubicBezTo>
                    <a:pt x="6572" y="2603"/>
                    <a:pt x="6739" y="2769"/>
                    <a:pt x="6972" y="2769"/>
                  </a:cubicBezTo>
                  <a:lnTo>
                    <a:pt x="10975" y="2769"/>
                  </a:lnTo>
                  <a:cubicBezTo>
                    <a:pt x="11209" y="2769"/>
                    <a:pt x="11409" y="2603"/>
                    <a:pt x="11409" y="2369"/>
                  </a:cubicBezTo>
                  <a:lnTo>
                    <a:pt x="11409" y="434"/>
                  </a:lnTo>
                  <a:cubicBezTo>
                    <a:pt x="11409" y="201"/>
                    <a:pt x="11209" y="1"/>
                    <a:pt x="10975" y="1"/>
                  </a:cubicBezTo>
                  <a:close/>
                  <a:moveTo>
                    <a:pt x="13544" y="1"/>
                  </a:moveTo>
                  <a:cubicBezTo>
                    <a:pt x="13310" y="1"/>
                    <a:pt x="13110" y="201"/>
                    <a:pt x="13110" y="434"/>
                  </a:cubicBezTo>
                  <a:lnTo>
                    <a:pt x="13110" y="2369"/>
                  </a:lnTo>
                  <a:cubicBezTo>
                    <a:pt x="13110" y="2603"/>
                    <a:pt x="13310" y="2769"/>
                    <a:pt x="13544" y="2769"/>
                  </a:cubicBezTo>
                  <a:lnTo>
                    <a:pt x="17547" y="2769"/>
                  </a:lnTo>
                  <a:cubicBezTo>
                    <a:pt x="17780" y="2769"/>
                    <a:pt x="17947" y="2603"/>
                    <a:pt x="17947" y="2369"/>
                  </a:cubicBezTo>
                  <a:lnTo>
                    <a:pt x="17947" y="434"/>
                  </a:lnTo>
                  <a:cubicBezTo>
                    <a:pt x="17947" y="201"/>
                    <a:pt x="17780" y="1"/>
                    <a:pt x="17547" y="1"/>
                  </a:cubicBezTo>
                  <a:close/>
                  <a:moveTo>
                    <a:pt x="20082" y="1"/>
                  </a:moveTo>
                  <a:cubicBezTo>
                    <a:pt x="19882" y="1"/>
                    <a:pt x="19681" y="201"/>
                    <a:pt x="19681" y="434"/>
                  </a:cubicBezTo>
                  <a:lnTo>
                    <a:pt x="19681" y="2369"/>
                  </a:lnTo>
                  <a:cubicBezTo>
                    <a:pt x="19681" y="2603"/>
                    <a:pt x="19882" y="2769"/>
                    <a:pt x="20082" y="2769"/>
                  </a:cubicBezTo>
                  <a:lnTo>
                    <a:pt x="24085" y="2769"/>
                  </a:lnTo>
                  <a:cubicBezTo>
                    <a:pt x="24318" y="2769"/>
                    <a:pt x="24518" y="2603"/>
                    <a:pt x="24518" y="2369"/>
                  </a:cubicBezTo>
                  <a:lnTo>
                    <a:pt x="24518" y="434"/>
                  </a:lnTo>
                  <a:cubicBezTo>
                    <a:pt x="24518" y="201"/>
                    <a:pt x="24318" y="1"/>
                    <a:pt x="24085" y="1"/>
                  </a:cubicBezTo>
                  <a:close/>
                  <a:moveTo>
                    <a:pt x="26653" y="1"/>
                  </a:moveTo>
                  <a:cubicBezTo>
                    <a:pt x="26420" y="1"/>
                    <a:pt x="26253" y="201"/>
                    <a:pt x="26253" y="434"/>
                  </a:cubicBezTo>
                  <a:lnTo>
                    <a:pt x="26253" y="2369"/>
                  </a:lnTo>
                  <a:cubicBezTo>
                    <a:pt x="26253" y="2603"/>
                    <a:pt x="26420" y="2769"/>
                    <a:pt x="26653" y="2769"/>
                  </a:cubicBezTo>
                  <a:lnTo>
                    <a:pt x="30656" y="2769"/>
                  </a:lnTo>
                  <a:cubicBezTo>
                    <a:pt x="30889" y="2769"/>
                    <a:pt x="31056" y="2603"/>
                    <a:pt x="31056" y="2369"/>
                  </a:cubicBezTo>
                  <a:lnTo>
                    <a:pt x="31056" y="434"/>
                  </a:lnTo>
                  <a:cubicBezTo>
                    <a:pt x="31056" y="201"/>
                    <a:pt x="30889" y="1"/>
                    <a:pt x="30656" y="1"/>
                  </a:cubicBezTo>
                  <a:close/>
                  <a:moveTo>
                    <a:pt x="33224" y="1"/>
                  </a:moveTo>
                  <a:cubicBezTo>
                    <a:pt x="32991" y="1"/>
                    <a:pt x="32791" y="201"/>
                    <a:pt x="32791" y="434"/>
                  </a:cubicBezTo>
                  <a:lnTo>
                    <a:pt x="32791" y="2369"/>
                  </a:lnTo>
                  <a:cubicBezTo>
                    <a:pt x="32791" y="2603"/>
                    <a:pt x="32991" y="2769"/>
                    <a:pt x="33224" y="2769"/>
                  </a:cubicBezTo>
                  <a:lnTo>
                    <a:pt x="37194" y="2769"/>
                  </a:lnTo>
                  <a:cubicBezTo>
                    <a:pt x="37427" y="2769"/>
                    <a:pt x="37628" y="2603"/>
                    <a:pt x="37628" y="2369"/>
                  </a:cubicBezTo>
                  <a:lnTo>
                    <a:pt x="37628" y="434"/>
                  </a:lnTo>
                  <a:cubicBezTo>
                    <a:pt x="37628" y="201"/>
                    <a:pt x="37427" y="1"/>
                    <a:pt x="37194" y="1"/>
                  </a:cubicBezTo>
                  <a:close/>
                  <a:moveTo>
                    <a:pt x="39762" y="1"/>
                  </a:moveTo>
                  <a:cubicBezTo>
                    <a:pt x="39529" y="1"/>
                    <a:pt x="39329" y="201"/>
                    <a:pt x="39329" y="434"/>
                  </a:cubicBezTo>
                  <a:lnTo>
                    <a:pt x="39329" y="2369"/>
                  </a:lnTo>
                  <a:cubicBezTo>
                    <a:pt x="39362" y="2603"/>
                    <a:pt x="39529" y="2769"/>
                    <a:pt x="39762" y="2769"/>
                  </a:cubicBezTo>
                  <a:lnTo>
                    <a:pt x="43765" y="2769"/>
                  </a:lnTo>
                  <a:cubicBezTo>
                    <a:pt x="43999" y="2769"/>
                    <a:pt x="44166" y="2603"/>
                    <a:pt x="44166" y="2369"/>
                  </a:cubicBezTo>
                  <a:lnTo>
                    <a:pt x="44166" y="434"/>
                  </a:lnTo>
                  <a:cubicBezTo>
                    <a:pt x="44166" y="201"/>
                    <a:pt x="43999" y="1"/>
                    <a:pt x="43765" y="1"/>
                  </a:cubicBezTo>
                  <a:close/>
                  <a:moveTo>
                    <a:pt x="46334" y="1"/>
                  </a:moveTo>
                  <a:cubicBezTo>
                    <a:pt x="46100" y="1"/>
                    <a:pt x="45900" y="201"/>
                    <a:pt x="45900" y="434"/>
                  </a:cubicBezTo>
                  <a:lnTo>
                    <a:pt x="45900" y="2369"/>
                  </a:lnTo>
                  <a:cubicBezTo>
                    <a:pt x="45900" y="2603"/>
                    <a:pt x="46100" y="2769"/>
                    <a:pt x="46334" y="2769"/>
                  </a:cubicBezTo>
                  <a:lnTo>
                    <a:pt x="50337" y="2769"/>
                  </a:lnTo>
                  <a:cubicBezTo>
                    <a:pt x="50537" y="2769"/>
                    <a:pt x="50737" y="2603"/>
                    <a:pt x="50737" y="2369"/>
                  </a:cubicBezTo>
                  <a:lnTo>
                    <a:pt x="50737" y="434"/>
                  </a:lnTo>
                  <a:cubicBezTo>
                    <a:pt x="50737" y="201"/>
                    <a:pt x="50537" y="1"/>
                    <a:pt x="50337" y="1"/>
                  </a:cubicBezTo>
                  <a:close/>
                  <a:moveTo>
                    <a:pt x="52872" y="1"/>
                  </a:moveTo>
                  <a:cubicBezTo>
                    <a:pt x="52638" y="1"/>
                    <a:pt x="52471" y="201"/>
                    <a:pt x="52471" y="434"/>
                  </a:cubicBezTo>
                  <a:lnTo>
                    <a:pt x="52471" y="2369"/>
                  </a:lnTo>
                  <a:cubicBezTo>
                    <a:pt x="52471" y="2603"/>
                    <a:pt x="52638" y="2769"/>
                    <a:pt x="52872" y="2769"/>
                  </a:cubicBezTo>
                  <a:lnTo>
                    <a:pt x="56875" y="2769"/>
                  </a:lnTo>
                  <a:cubicBezTo>
                    <a:pt x="57108" y="2769"/>
                    <a:pt x="57308" y="2603"/>
                    <a:pt x="57308" y="2369"/>
                  </a:cubicBezTo>
                  <a:lnTo>
                    <a:pt x="57308" y="434"/>
                  </a:lnTo>
                  <a:cubicBezTo>
                    <a:pt x="57308" y="201"/>
                    <a:pt x="57108" y="1"/>
                    <a:pt x="56875" y="1"/>
                  </a:cubicBezTo>
                  <a:close/>
                  <a:moveTo>
                    <a:pt x="59443" y="1"/>
                  </a:moveTo>
                  <a:cubicBezTo>
                    <a:pt x="59210" y="1"/>
                    <a:pt x="59009" y="201"/>
                    <a:pt x="59009" y="434"/>
                  </a:cubicBezTo>
                  <a:lnTo>
                    <a:pt x="59009" y="2369"/>
                  </a:lnTo>
                  <a:cubicBezTo>
                    <a:pt x="59009" y="2603"/>
                    <a:pt x="59210" y="2769"/>
                    <a:pt x="59443" y="2769"/>
                  </a:cubicBezTo>
                  <a:lnTo>
                    <a:pt x="63446" y="2769"/>
                  </a:lnTo>
                  <a:cubicBezTo>
                    <a:pt x="63646" y="2769"/>
                    <a:pt x="63846" y="2603"/>
                    <a:pt x="63846" y="2369"/>
                  </a:cubicBezTo>
                  <a:lnTo>
                    <a:pt x="63846" y="434"/>
                  </a:lnTo>
                  <a:cubicBezTo>
                    <a:pt x="63846" y="201"/>
                    <a:pt x="63646" y="1"/>
                    <a:pt x="63446" y="1"/>
                  </a:cubicBezTo>
                  <a:close/>
                  <a:moveTo>
                    <a:pt x="65981" y="1"/>
                  </a:moveTo>
                  <a:cubicBezTo>
                    <a:pt x="65748" y="1"/>
                    <a:pt x="65581" y="201"/>
                    <a:pt x="65581" y="434"/>
                  </a:cubicBezTo>
                  <a:lnTo>
                    <a:pt x="65581" y="2369"/>
                  </a:lnTo>
                  <a:cubicBezTo>
                    <a:pt x="65581" y="2603"/>
                    <a:pt x="65748" y="2769"/>
                    <a:pt x="65981" y="2769"/>
                  </a:cubicBezTo>
                  <a:lnTo>
                    <a:pt x="69984" y="2769"/>
                  </a:lnTo>
                  <a:cubicBezTo>
                    <a:pt x="70217" y="2769"/>
                    <a:pt x="70418" y="2603"/>
                    <a:pt x="70418" y="2369"/>
                  </a:cubicBezTo>
                  <a:lnTo>
                    <a:pt x="70418" y="434"/>
                  </a:lnTo>
                  <a:cubicBezTo>
                    <a:pt x="70418" y="201"/>
                    <a:pt x="70217" y="1"/>
                    <a:pt x="69984" y="1"/>
                  </a:cubicBezTo>
                  <a:close/>
                  <a:moveTo>
                    <a:pt x="72552" y="1"/>
                  </a:moveTo>
                  <a:cubicBezTo>
                    <a:pt x="72319" y="1"/>
                    <a:pt x="72119" y="201"/>
                    <a:pt x="72119" y="434"/>
                  </a:cubicBezTo>
                  <a:lnTo>
                    <a:pt x="72119" y="2369"/>
                  </a:lnTo>
                  <a:cubicBezTo>
                    <a:pt x="72119" y="2603"/>
                    <a:pt x="72319" y="2769"/>
                    <a:pt x="72552" y="2769"/>
                  </a:cubicBezTo>
                  <a:lnTo>
                    <a:pt x="76555" y="2769"/>
                  </a:lnTo>
                  <a:cubicBezTo>
                    <a:pt x="76789" y="2769"/>
                    <a:pt x="76956" y="2603"/>
                    <a:pt x="76956" y="2369"/>
                  </a:cubicBezTo>
                  <a:lnTo>
                    <a:pt x="76956" y="434"/>
                  </a:lnTo>
                  <a:cubicBezTo>
                    <a:pt x="76956" y="201"/>
                    <a:pt x="76789" y="1"/>
                    <a:pt x="76555" y="1"/>
                  </a:cubicBezTo>
                  <a:close/>
                  <a:moveTo>
                    <a:pt x="434" y="3570"/>
                  </a:moveTo>
                  <a:cubicBezTo>
                    <a:pt x="201" y="3570"/>
                    <a:pt x="1" y="3770"/>
                    <a:pt x="1" y="4004"/>
                  </a:cubicBezTo>
                  <a:lnTo>
                    <a:pt x="1" y="7673"/>
                  </a:lnTo>
                  <a:cubicBezTo>
                    <a:pt x="1" y="7906"/>
                    <a:pt x="201" y="8073"/>
                    <a:pt x="434" y="8073"/>
                  </a:cubicBezTo>
                  <a:lnTo>
                    <a:pt x="4437" y="8073"/>
                  </a:lnTo>
                  <a:cubicBezTo>
                    <a:pt x="4671" y="8073"/>
                    <a:pt x="4837" y="7906"/>
                    <a:pt x="4837" y="7673"/>
                  </a:cubicBezTo>
                  <a:lnTo>
                    <a:pt x="4837" y="4004"/>
                  </a:lnTo>
                  <a:cubicBezTo>
                    <a:pt x="4837" y="3770"/>
                    <a:pt x="4671" y="3570"/>
                    <a:pt x="4437" y="3570"/>
                  </a:cubicBezTo>
                  <a:close/>
                  <a:moveTo>
                    <a:pt x="6972" y="3570"/>
                  </a:moveTo>
                  <a:cubicBezTo>
                    <a:pt x="6739" y="3570"/>
                    <a:pt x="6572" y="3770"/>
                    <a:pt x="6572" y="4004"/>
                  </a:cubicBezTo>
                  <a:lnTo>
                    <a:pt x="6572" y="7673"/>
                  </a:lnTo>
                  <a:cubicBezTo>
                    <a:pt x="6572" y="7906"/>
                    <a:pt x="6739" y="8073"/>
                    <a:pt x="6972" y="8073"/>
                  </a:cubicBezTo>
                  <a:lnTo>
                    <a:pt x="10975" y="8073"/>
                  </a:lnTo>
                  <a:cubicBezTo>
                    <a:pt x="11209" y="8073"/>
                    <a:pt x="11409" y="7906"/>
                    <a:pt x="11409" y="7673"/>
                  </a:cubicBezTo>
                  <a:lnTo>
                    <a:pt x="11409" y="4004"/>
                  </a:lnTo>
                  <a:cubicBezTo>
                    <a:pt x="11409" y="3770"/>
                    <a:pt x="11209" y="3570"/>
                    <a:pt x="10975" y="3570"/>
                  </a:cubicBezTo>
                  <a:close/>
                  <a:moveTo>
                    <a:pt x="13544" y="3570"/>
                  </a:moveTo>
                  <a:cubicBezTo>
                    <a:pt x="13310" y="3570"/>
                    <a:pt x="13110" y="3770"/>
                    <a:pt x="13110" y="4004"/>
                  </a:cubicBezTo>
                  <a:lnTo>
                    <a:pt x="13110" y="7673"/>
                  </a:lnTo>
                  <a:cubicBezTo>
                    <a:pt x="13110" y="7906"/>
                    <a:pt x="13310" y="8073"/>
                    <a:pt x="13544" y="8073"/>
                  </a:cubicBezTo>
                  <a:lnTo>
                    <a:pt x="17547" y="8073"/>
                  </a:lnTo>
                  <a:cubicBezTo>
                    <a:pt x="17780" y="8073"/>
                    <a:pt x="17947" y="7906"/>
                    <a:pt x="17947" y="7673"/>
                  </a:cubicBezTo>
                  <a:lnTo>
                    <a:pt x="17947" y="4004"/>
                  </a:lnTo>
                  <a:cubicBezTo>
                    <a:pt x="17947" y="3770"/>
                    <a:pt x="17780" y="3570"/>
                    <a:pt x="17547" y="3570"/>
                  </a:cubicBezTo>
                  <a:close/>
                  <a:moveTo>
                    <a:pt x="20082" y="3570"/>
                  </a:moveTo>
                  <a:cubicBezTo>
                    <a:pt x="19882" y="3570"/>
                    <a:pt x="19681" y="3770"/>
                    <a:pt x="19681" y="4004"/>
                  </a:cubicBezTo>
                  <a:lnTo>
                    <a:pt x="19681" y="7673"/>
                  </a:lnTo>
                  <a:cubicBezTo>
                    <a:pt x="19681" y="7906"/>
                    <a:pt x="19882" y="8073"/>
                    <a:pt x="20082" y="8073"/>
                  </a:cubicBezTo>
                  <a:lnTo>
                    <a:pt x="24085" y="8073"/>
                  </a:lnTo>
                  <a:cubicBezTo>
                    <a:pt x="24318" y="8073"/>
                    <a:pt x="24518" y="7906"/>
                    <a:pt x="24518" y="7673"/>
                  </a:cubicBezTo>
                  <a:lnTo>
                    <a:pt x="24518" y="4004"/>
                  </a:lnTo>
                  <a:cubicBezTo>
                    <a:pt x="24518" y="3770"/>
                    <a:pt x="24318" y="3570"/>
                    <a:pt x="24085" y="3570"/>
                  </a:cubicBezTo>
                  <a:close/>
                  <a:moveTo>
                    <a:pt x="26653" y="3570"/>
                  </a:moveTo>
                  <a:cubicBezTo>
                    <a:pt x="26420" y="3570"/>
                    <a:pt x="26253" y="3770"/>
                    <a:pt x="26253" y="4004"/>
                  </a:cubicBezTo>
                  <a:lnTo>
                    <a:pt x="26253" y="7673"/>
                  </a:lnTo>
                  <a:cubicBezTo>
                    <a:pt x="26253" y="7906"/>
                    <a:pt x="26420" y="8073"/>
                    <a:pt x="26653" y="8073"/>
                  </a:cubicBezTo>
                  <a:lnTo>
                    <a:pt x="30656" y="8073"/>
                  </a:lnTo>
                  <a:cubicBezTo>
                    <a:pt x="30889" y="8073"/>
                    <a:pt x="31056" y="7906"/>
                    <a:pt x="31056" y="7673"/>
                  </a:cubicBezTo>
                  <a:lnTo>
                    <a:pt x="31056" y="4004"/>
                  </a:lnTo>
                  <a:cubicBezTo>
                    <a:pt x="31056" y="3770"/>
                    <a:pt x="30889" y="3570"/>
                    <a:pt x="30656" y="3570"/>
                  </a:cubicBezTo>
                  <a:close/>
                  <a:moveTo>
                    <a:pt x="33224" y="3570"/>
                  </a:moveTo>
                  <a:cubicBezTo>
                    <a:pt x="32991" y="3570"/>
                    <a:pt x="32791" y="3770"/>
                    <a:pt x="32791" y="4004"/>
                  </a:cubicBezTo>
                  <a:lnTo>
                    <a:pt x="32791" y="7673"/>
                  </a:lnTo>
                  <a:cubicBezTo>
                    <a:pt x="32791" y="7906"/>
                    <a:pt x="32991" y="8073"/>
                    <a:pt x="33224" y="8073"/>
                  </a:cubicBezTo>
                  <a:lnTo>
                    <a:pt x="37194" y="8073"/>
                  </a:lnTo>
                  <a:cubicBezTo>
                    <a:pt x="37427" y="8073"/>
                    <a:pt x="37628" y="7906"/>
                    <a:pt x="37628" y="7673"/>
                  </a:cubicBezTo>
                  <a:lnTo>
                    <a:pt x="37628" y="4004"/>
                  </a:lnTo>
                  <a:cubicBezTo>
                    <a:pt x="37628" y="3770"/>
                    <a:pt x="37427" y="3570"/>
                    <a:pt x="37194" y="3570"/>
                  </a:cubicBezTo>
                  <a:close/>
                  <a:moveTo>
                    <a:pt x="39762" y="3570"/>
                  </a:moveTo>
                  <a:cubicBezTo>
                    <a:pt x="39529" y="3570"/>
                    <a:pt x="39329" y="3770"/>
                    <a:pt x="39329" y="4004"/>
                  </a:cubicBezTo>
                  <a:lnTo>
                    <a:pt x="39329" y="7673"/>
                  </a:lnTo>
                  <a:cubicBezTo>
                    <a:pt x="39362" y="7906"/>
                    <a:pt x="39529" y="8073"/>
                    <a:pt x="39762" y="8073"/>
                  </a:cubicBezTo>
                  <a:lnTo>
                    <a:pt x="43765" y="8073"/>
                  </a:lnTo>
                  <a:cubicBezTo>
                    <a:pt x="43999" y="8073"/>
                    <a:pt x="44166" y="7906"/>
                    <a:pt x="44166" y="7673"/>
                  </a:cubicBezTo>
                  <a:lnTo>
                    <a:pt x="44166" y="4004"/>
                  </a:lnTo>
                  <a:cubicBezTo>
                    <a:pt x="44166" y="3770"/>
                    <a:pt x="43999" y="3570"/>
                    <a:pt x="43765" y="3570"/>
                  </a:cubicBezTo>
                  <a:close/>
                  <a:moveTo>
                    <a:pt x="46334" y="3570"/>
                  </a:moveTo>
                  <a:cubicBezTo>
                    <a:pt x="46100" y="3570"/>
                    <a:pt x="45900" y="3770"/>
                    <a:pt x="45900" y="4004"/>
                  </a:cubicBezTo>
                  <a:lnTo>
                    <a:pt x="45900" y="7673"/>
                  </a:lnTo>
                  <a:cubicBezTo>
                    <a:pt x="45900" y="7906"/>
                    <a:pt x="46100" y="8073"/>
                    <a:pt x="46334" y="8073"/>
                  </a:cubicBezTo>
                  <a:lnTo>
                    <a:pt x="50337" y="8073"/>
                  </a:lnTo>
                  <a:cubicBezTo>
                    <a:pt x="50537" y="8073"/>
                    <a:pt x="50737" y="7906"/>
                    <a:pt x="50737" y="7673"/>
                  </a:cubicBezTo>
                  <a:lnTo>
                    <a:pt x="50737" y="4004"/>
                  </a:lnTo>
                  <a:cubicBezTo>
                    <a:pt x="50737" y="3770"/>
                    <a:pt x="50537" y="3570"/>
                    <a:pt x="50337" y="3570"/>
                  </a:cubicBezTo>
                  <a:close/>
                  <a:moveTo>
                    <a:pt x="52872" y="3570"/>
                  </a:moveTo>
                  <a:cubicBezTo>
                    <a:pt x="52638" y="3570"/>
                    <a:pt x="52471" y="3770"/>
                    <a:pt x="52471" y="4004"/>
                  </a:cubicBezTo>
                  <a:lnTo>
                    <a:pt x="52471" y="7673"/>
                  </a:lnTo>
                  <a:cubicBezTo>
                    <a:pt x="52471" y="7906"/>
                    <a:pt x="52638" y="8073"/>
                    <a:pt x="52872" y="8073"/>
                  </a:cubicBezTo>
                  <a:lnTo>
                    <a:pt x="56875" y="8073"/>
                  </a:lnTo>
                  <a:cubicBezTo>
                    <a:pt x="57108" y="8073"/>
                    <a:pt x="57308" y="7906"/>
                    <a:pt x="57308" y="7673"/>
                  </a:cubicBezTo>
                  <a:lnTo>
                    <a:pt x="57308" y="4004"/>
                  </a:lnTo>
                  <a:cubicBezTo>
                    <a:pt x="57308" y="3770"/>
                    <a:pt x="57108" y="3570"/>
                    <a:pt x="56875" y="3570"/>
                  </a:cubicBezTo>
                  <a:close/>
                  <a:moveTo>
                    <a:pt x="59443" y="3570"/>
                  </a:moveTo>
                  <a:cubicBezTo>
                    <a:pt x="59210" y="3570"/>
                    <a:pt x="59009" y="3770"/>
                    <a:pt x="59009" y="4004"/>
                  </a:cubicBezTo>
                  <a:lnTo>
                    <a:pt x="59009" y="7673"/>
                  </a:lnTo>
                  <a:cubicBezTo>
                    <a:pt x="59009" y="7906"/>
                    <a:pt x="59210" y="8073"/>
                    <a:pt x="59443" y="8073"/>
                  </a:cubicBezTo>
                  <a:lnTo>
                    <a:pt x="63446" y="8073"/>
                  </a:lnTo>
                  <a:cubicBezTo>
                    <a:pt x="63646" y="8073"/>
                    <a:pt x="63846" y="7906"/>
                    <a:pt x="63846" y="7673"/>
                  </a:cubicBezTo>
                  <a:lnTo>
                    <a:pt x="63846" y="4004"/>
                  </a:lnTo>
                  <a:cubicBezTo>
                    <a:pt x="63846" y="3770"/>
                    <a:pt x="63646" y="3570"/>
                    <a:pt x="63446" y="3570"/>
                  </a:cubicBezTo>
                  <a:close/>
                  <a:moveTo>
                    <a:pt x="65981" y="3570"/>
                  </a:moveTo>
                  <a:cubicBezTo>
                    <a:pt x="65748" y="3570"/>
                    <a:pt x="65581" y="3770"/>
                    <a:pt x="65581" y="4004"/>
                  </a:cubicBezTo>
                  <a:lnTo>
                    <a:pt x="65581" y="7673"/>
                  </a:lnTo>
                  <a:cubicBezTo>
                    <a:pt x="65581" y="7906"/>
                    <a:pt x="65748" y="8073"/>
                    <a:pt x="65981" y="8073"/>
                  </a:cubicBezTo>
                  <a:lnTo>
                    <a:pt x="76555" y="8073"/>
                  </a:lnTo>
                  <a:cubicBezTo>
                    <a:pt x="76789" y="8073"/>
                    <a:pt x="76956" y="7906"/>
                    <a:pt x="76956" y="7673"/>
                  </a:cubicBezTo>
                  <a:lnTo>
                    <a:pt x="76956" y="4004"/>
                  </a:lnTo>
                  <a:cubicBezTo>
                    <a:pt x="76956" y="3770"/>
                    <a:pt x="76789" y="3570"/>
                    <a:pt x="76555" y="3570"/>
                  </a:cubicBezTo>
                  <a:close/>
                  <a:moveTo>
                    <a:pt x="434" y="9041"/>
                  </a:moveTo>
                  <a:cubicBezTo>
                    <a:pt x="201" y="9041"/>
                    <a:pt x="1" y="9207"/>
                    <a:pt x="1" y="9441"/>
                  </a:cubicBezTo>
                  <a:lnTo>
                    <a:pt x="1" y="13110"/>
                  </a:lnTo>
                  <a:cubicBezTo>
                    <a:pt x="1" y="13344"/>
                    <a:pt x="201" y="13544"/>
                    <a:pt x="434" y="13544"/>
                  </a:cubicBezTo>
                  <a:lnTo>
                    <a:pt x="10975" y="13544"/>
                  </a:lnTo>
                  <a:cubicBezTo>
                    <a:pt x="11209" y="13544"/>
                    <a:pt x="11409" y="13344"/>
                    <a:pt x="11409" y="13110"/>
                  </a:cubicBezTo>
                  <a:lnTo>
                    <a:pt x="11409" y="9441"/>
                  </a:lnTo>
                  <a:cubicBezTo>
                    <a:pt x="11409" y="9207"/>
                    <a:pt x="11209" y="9041"/>
                    <a:pt x="10975" y="9041"/>
                  </a:cubicBezTo>
                  <a:close/>
                  <a:moveTo>
                    <a:pt x="13544" y="9041"/>
                  </a:moveTo>
                  <a:cubicBezTo>
                    <a:pt x="13310" y="9041"/>
                    <a:pt x="13110" y="9207"/>
                    <a:pt x="13110" y="9441"/>
                  </a:cubicBezTo>
                  <a:lnTo>
                    <a:pt x="13110" y="13110"/>
                  </a:lnTo>
                  <a:cubicBezTo>
                    <a:pt x="13110" y="13344"/>
                    <a:pt x="13310" y="13544"/>
                    <a:pt x="13544" y="13544"/>
                  </a:cubicBezTo>
                  <a:lnTo>
                    <a:pt x="17547" y="13544"/>
                  </a:lnTo>
                  <a:cubicBezTo>
                    <a:pt x="17780" y="13544"/>
                    <a:pt x="17947" y="13344"/>
                    <a:pt x="17947" y="13110"/>
                  </a:cubicBezTo>
                  <a:lnTo>
                    <a:pt x="17947" y="9441"/>
                  </a:lnTo>
                  <a:cubicBezTo>
                    <a:pt x="17947" y="9207"/>
                    <a:pt x="17780" y="9041"/>
                    <a:pt x="17547" y="9041"/>
                  </a:cubicBezTo>
                  <a:close/>
                  <a:moveTo>
                    <a:pt x="20082" y="9041"/>
                  </a:moveTo>
                  <a:cubicBezTo>
                    <a:pt x="19882" y="9041"/>
                    <a:pt x="19681" y="9207"/>
                    <a:pt x="19681" y="9441"/>
                  </a:cubicBezTo>
                  <a:lnTo>
                    <a:pt x="19681" y="13110"/>
                  </a:lnTo>
                  <a:cubicBezTo>
                    <a:pt x="19681" y="13344"/>
                    <a:pt x="19882" y="13544"/>
                    <a:pt x="20082" y="13544"/>
                  </a:cubicBezTo>
                  <a:lnTo>
                    <a:pt x="24085" y="13544"/>
                  </a:lnTo>
                  <a:cubicBezTo>
                    <a:pt x="24318" y="13544"/>
                    <a:pt x="24518" y="13344"/>
                    <a:pt x="24518" y="13110"/>
                  </a:cubicBezTo>
                  <a:lnTo>
                    <a:pt x="24518" y="9441"/>
                  </a:lnTo>
                  <a:cubicBezTo>
                    <a:pt x="24518" y="9207"/>
                    <a:pt x="24318" y="9041"/>
                    <a:pt x="24085" y="9041"/>
                  </a:cubicBezTo>
                  <a:close/>
                  <a:moveTo>
                    <a:pt x="26653" y="9041"/>
                  </a:moveTo>
                  <a:cubicBezTo>
                    <a:pt x="26420" y="9041"/>
                    <a:pt x="26253" y="9207"/>
                    <a:pt x="26253" y="9441"/>
                  </a:cubicBezTo>
                  <a:lnTo>
                    <a:pt x="26253" y="13110"/>
                  </a:lnTo>
                  <a:cubicBezTo>
                    <a:pt x="26253" y="13344"/>
                    <a:pt x="26420" y="13544"/>
                    <a:pt x="26653" y="13544"/>
                  </a:cubicBezTo>
                  <a:lnTo>
                    <a:pt x="30656" y="13544"/>
                  </a:lnTo>
                  <a:cubicBezTo>
                    <a:pt x="30889" y="13544"/>
                    <a:pt x="31056" y="13344"/>
                    <a:pt x="31056" y="13110"/>
                  </a:cubicBezTo>
                  <a:lnTo>
                    <a:pt x="31056" y="9441"/>
                  </a:lnTo>
                  <a:cubicBezTo>
                    <a:pt x="31056" y="9207"/>
                    <a:pt x="30889" y="9041"/>
                    <a:pt x="30656" y="9041"/>
                  </a:cubicBezTo>
                  <a:close/>
                  <a:moveTo>
                    <a:pt x="33224" y="9041"/>
                  </a:moveTo>
                  <a:cubicBezTo>
                    <a:pt x="32991" y="9041"/>
                    <a:pt x="32791" y="9207"/>
                    <a:pt x="32791" y="9441"/>
                  </a:cubicBezTo>
                  <a:lnTo>
                    <a:pt x="32791" y="13110"/>
                  </a:lnTo>
                  <a:cubicBezTo>
                    <a:pt x="32791" y="13344"/>
                    <a:pt x="32991" y="13544"/>
                    <a:pt x="33224" y="13544"/>
                  </a:cubicBezTo>
                  <a:lnTo>
                    <a:pt x="37194" y="13544"/>
                  </a:lnTo>
                  <a:cubicBezTo>
                    <a:pt x="37427" y="13544"/>
                    <a:pt x="37628" y="13344"/>
                    <a:pt x="37628" y="13110"/>
                  </a:cubicBezTo>
                  <a:lnTo>
                    <a:pt x="37628" y="9441"/>
                  </a:lnTo>
                  <a:cubicBezTo>
                    <a:pt x="37628" y="9207"/>
                    <a:pt x="37427" y="9041"/>
                    <a:pt x="37194" y="9041"/>
                  </a:cubicBezTo>
                  <a:close/>
                  <a:moveTo>
                    <a:pt x="39762" y="9041"/>
                  </a:moveTo>
                  <a:cubicBezTo>
                    <a:pt x="39529" y="9041"/>
                    <a:pt x="39329" y="9207"/>
                    <a:pt x="39329" y="9441"/>
                  </a:cubicBezTo>
                  <a:lnTo>
                    <a:pt x="39329" y="13110"/>
                  </a:lnTo>
                  <a:cubicBezTo>
                    <a:pt x="39362" y="13344"/>
                    <a:pt x="39529" y="13544"/>
                    <a:pt x="39762" y="13544"/>
                  </a:cubicBezTo>
                  <a:lnTo>
                    <a:pt x="43765" y="13544"/>
                  </a:lnTo>
                  <a:cubicBezTo>
                    <a:pt x="43999" y="13544"/>
                    <a:pt x="44166" y="13344"/>
                    <a:pt x="44166" y="13110"/>
                  </a:cubicBezTo>
                  <a:lnTo>
                    <a:pt x="44166" y="9441"/>
                  </a:lnTo>
                  <a:cubicBezTo>
                    <a:pt x="44166" y="9207"/>
                    <a:pt x="43999" y="9041"/>
                    <a:pt x="43765" y="9041"/>
                  </a:cubicBezTo>
                  <a:close/>
                  <a:moveTo>
                    <a:pt x="46334" y="9041"/>
                  </a:moveTo>
                  <a:cubicBezTo>
                    <a:pt x="46100" y="9041"/>
                    <a:pt x="45900" y="9207"/>
                    <a:pt x="45900" y="9441"/>
                  </a:cubicBezTo>
                  <a:lnTo>
                    <a:pt x="45900" y="13110"/>
                  </a:lnTo>
                  <a:cubicBezTo>
                    <a:pt x="45900" y="13344"/>
                    <a:pt x="46100" y="13544"/>
                    <a:pt x="46334" y="13544"/>
                  </a:cubicBezTo>
                  <a:lnTo>
                    <a:pt x="50337" y="13544"/>
                  </a:lnTo>
                  <a:cubicBezTo>
                    <a:pt x="50537" y="13544"/>
                    <a:pt x="50737" y="13344"/>
                    <a:pt x="50737" y="13110"/>
                  </a:cubicBezTo>
                  <a:lnTo>
                    <a:pt x="50737" y="9441"/>
                  </a:lnTo>
                  <a:cubicBezTo>
                    <a:pt x="50737" y="9207"/>
                    <a:pt x="50537" y="9041"/>
                    <a:pt x="50337" y="9041"/>
                  </a:cubicBezTo>
                  <a:close/>
                  <a:moveTo>
                    <a:pt x="52872" y="9041"/>
                  </a:moveTo>
                  <a:cubicBezTo>
                    <a:pt x="52638" y="9041"/>
                    <a:pt x="52471" y="9207"/>
                    <a:pt x="52471" y="9441"/>
                  </a:cubicBezTo>
                  <a:lnTo>
                    <a:pt x="52471" y="13110"/>
                  </a:lnTo>
                  <a:cubicBezTo>
                    <a:pt x="52471" y="13344"/>
                    <a:pt x="52638" y="13544"/>
                    <a:pt x="52872" y="13544"/>
                  </a:cubicBezTo>
                  <a:lnTo>
                    <a:pt x="56875" y="13544"/>
                  </a:lnTo>
                  <a:cubicBezTo>
                    <a:pt x="57108" y="13544"/>
                    <a:pt x="57308" y="13344"/>
                    <a:pt x="57308" y="13110"/>
                  </a:cubicBezTo>
                  <a:lnTo>
                    <a:pt x="57308" y="9441"/>
                  </a:lnTo>
                  <a:cubicBezTo>
                    <a:pt x="57308" y="9207"/>
                    <a:pt x="57108" y="9041"/>
                    <a:pt x="56875" y="9041"/>
                  </a:cubicBezTo>
                  <a:close/>
                  <a:moveTo>
                    <a:pt x="59443" y="9041"/>
                  </a:moveTo>
                  <a:cubicBezTo>
                    <a:pt x="59210" y="9041"/>
                    <a:pt x="59009" y="9207"/>
                    <a:pt x="59009" y="9441"/>
                  </a:cubicBezTo>
                  <a:lnTo>
                    <a:pt x="59009" y="13110"/>
                  </a:lnTo>
                  <a:cubicBezTo>
                    <a:pt x="59009" y="13344"/>
                    <a:pt x="59210" y="13544"/>
                    <a:pt x="59443" y="13544"/>
                  </a:cubicBezTo>
                  <a:lnTo>
                    <a:pt x="63446" y="13544"/>
                  </a:lnTo>
                  <a:cubicBezTo>
                    <a:pt x="63646" y="13544"/>
                    <a:pt x="63846" y="13344"/>
                    <a:pt x="63846" y="13110"/>
                  </a:cubicBezTo>
                  <a:lnTo>
                    <a:pt x="63846" y="9441"/>
                  </a:lnTo>
                  <a:cubicBezTo>
                    <a:pt x="63846" y="9207"/>
                    <a:pt x="63646" y="9041"/>
                    <a:pt x="63446" y="9041"/>
                  </a:cubicBezTo>
                  <a:close/>
                  <a:moveTo>
                    <a:pt x="434" y="14978"/>
                  </a:moveTo>
                  <a:cubicBezTo>
                    <a:pt x="201" y="14978"/>
                    <a:pt x="1" y="15145"/>
                    <a:pt x="1" y="15378"/>
                  </a:cubicBezTo>
                  <a:lnTo>
                    <a:pt x="1" y="19048"/>
                  </a:lnTo>
                  <a:cubicBezTo>
                    <a:pt x="1" y="19281"/>
                    <a:pt x="201" y="19481"/>
                    <a:pt x="434" y="19481"/>
                  </a:cubicBezTo>
                  <a:lnTo>
                    <a:pt x="4437" y="19481"/>
                  </a:lnTo>
                  <a:cubicBezTo>
                    <a:pt x="4671" y="19481"/>
                    <a:pt x="4837" y="19281"/>
                    <a:pt x="4837" y="19048"/>
                  </a:cubicBezTo>
                  <a:lnTo>
                    <a:pt x="4837" y="15378"/>
                  </a:lnTo>
                  <a:cubicBezTo>
                    <a:pt x="4837" y="15145"/>
                    <a:pt x="4671" y="14978"/>
                    <a:pt x="4437" y="14978"/>
                  </a:cubicBezTo>
                  <a:close/>
                  <a:moveTo>
                    <a:pt x="6972" y="14978"/>
                  </a:moveTo>
                  <a:cubicBezTo>
                    <a:pt x="6739" y="14978"/>
                    <a:pt x="6572" y="15145"/>
                    <a:pt x="6572" y="15378"/>
                  </a:cubicBezTo>
                  <a:lnTo>
                    <a:pt x="6572" y="19048"/>
                  </a:lnTo>
                  <a:cubicBezTo>
                    <a:pt x="6572" y="19281"/>
                    <a:pt x="6739" y="19481"/>
                    <a:pt x="6972" y="19481"/>
                  </a:cubicBezTo>
                  <a:lnTo>
                    <a:pt x="10975" y="19481"/>
                  </a:lnTo>
                  <a:cubicBezTo>
                    <a:pt x="11209" y="19481"/>
                    <a:pt x="11409" y="19281"/>
                    <a:pt x="11409" y="19048"/>
                  </a:cubicBezTo>
                  <a:lnTo>
                    <a:pt x="11409" y="15378"/>
                  </a:lnTo>
                  <a:cubicBezTo>
                    <a:pt x="11409" y="15145"/>
                    <a:pt x="11209" y="14978"/>
                    <a:pt x="10975" y="14978"/>
                  </a:cubicBezTo>
                  <a:close/>
                  <a:moveTo>
                    <a:pt x="13544" y="14978"/>
                  </a:moveTo>
                  <a:cubicBezTo>
                    <a:pt x="13310" y="14978"/>
                    <a:pt x="13110" y="15145"/>
                    <a:pt x="13110" y="15378"/>
                  </a:cubicBezTo>
                  <a:lnTo>
                    <a:pt x="13110" y="19048"/>
                  </a:lnTo>
                  <a:cubicBezTo>
                    <a:pt x="13110" y="19281"/>
                    <a:pt x="13310" y="19481"/>
                    <a:pt x="13544" y="19481"/>
                  </a:cubicBezTo>
                  <a:lnTo>
                    <a:pt x="17547" y="19481"/>
                  </a:lnTo>
                  <a:cubicBezTo>
                    <a:pt x="17780" y="19481"/>
                    <a:pt x="17947" y="19281"/>
                    <a:pt x="17947" y="19048"/>
                  </a:cubicBezTo>
                  <a:lnTo>
                    <a:pt x="17947" y="15378"/>
                  </a:lnTo>
                  <a:cubicBezTo>
                    <a:pt x="17947" y="15145"/>
                    <a:pt x="17780" y="14978"/>
                    <a:pt x="17547" y="14978"/>
                  </a:cubicBezTo>
                  <a:close/>
                  <a:moveTo>
                    <a:pt x="20082" y="14978"/>
                  </a:moveTo>
                  <a:cubicBezTo>
                    <a:pt x="19882" y="14978"/>
                    <a:pt x="19681" y="15145"/>
                    <a:pt x="19681" y="15378"/>
                  </a:cubicBezTo>
                  <a:lnTo>
                    <a:pt x="19681" y="19048"/>
                  </a:lnTo>
                  <a:cubicBezTo>
                    <a:pt x="19681" y="19281"/>
                    <a:pt x="19882" y="19481"/>
                    <a:pt x="20082" y="19481"/>
                  </a:cubicBezTo>
                  <a:lnTo>
                    <a:pt x="24085" y="19481"/>
                  </a:lnTo>
                  <a:cubicBezTo>
                    <a:pt x="24318" y="19481"/>
                    <a:pt x="24518" y="19281"/>
                    <a:pt x="24518" y="19048"/>
                  </a:cubicBezTo>
                  <a:lnTo>
                    <a:pt x="24518" y="15378"/>
                  </a:lnTo>
                  <a:cubicBezTo>
                    <a:pt x="24518" y="15145"/>
                    <a:pt x="24318" y="14978"/>
                    <a:pt x="24085" y="14978"/>
                  </a:cubicBezTo>
                  <a:close/>
                  <a:moveTo>
                    <a:pt x="26653" y="14978"/>
                  </a:moveTo>
                  <a:cubicBezTo>
                    <a:pt x="26420" y="14978"/>
                    <a:pt x="26253" y="15145"/>
                    <a:pt x="26253" y="15378"/>
                  </a:cubicBezTo>
                  <a:lnTo>
                    <a:pt x="26253" y="19048"/>
                  </a:lnTo>
                  <a:cubicBezTo>
                    <a:pt x="26253" y="19281"/>
                    <a:pt x="26420" y="19481"/>
                    <a:pt x="26653" y="19481"/>
                  </a:cubicBezTo>
                  <a:lnTo>
                    <a:pt x="30656" y="19481"/>
                  </a:lnTo>
                  <a:cubicBezTo>
                    <a:pt x="30889" y="19481"/>
                    <a:pt x="31056" y="19281"/>
                    <a:pt x="31056" y="19048"/>
                  </a:cubicBezTo>
                  <a:lnTo>
                    <a:pt x="31056" y="15378"/>
                  </a:lnTo>
                  <a:cubicBezTo>
                    <a:pt x="31056" y="15145"/>
                    <a:pt x="30889" y="14978"/>
                    <a:pt x="30656" y="14978"/>
                  </a:cubicBezTo>
                  <a:close/>
                  <a:moveTo>
                    <a:pt x="33224" y="14978"/>
                  </a:moveTo>
                  <a:cubicBezTo>
                    <a:pt x="32991" y="14978"/>
                    <a:pt x="32791" y="15145"/>
                    <a:pt x="32791" y="15378"/>
                  </a:cubicBezTo>
                  <a:lnTo>
                    <a:pt x="32791" y="19048"/>
                  </a:lnTo>
                  <a:cubicBezTo>
                    <a:pt x="32791" y="19281"/>
                    <a:pt x="32991" y="19481"/>
                    <a:pt x="33224" y="19481"/>
                  </a:cubicBezTo>
                  <a:lnTo>
                    <a:pt x="37194" y="19481"/>
                  </a:lnTo>
                  <a:cubicBezTo>
                    <a:pt x="37427" y="19481"/>
                    <a:pt x="37628" y="19281"/>
                    <a:pt x="37628" y="19048"/>
                  </a:cubicBezTo>
                  <a:lnTo>
                    <a:pt x="37628" y="15378"/>
                  </a:lnTo>
                  <a:cubicBezTo>
                    <a:pt x="37628" y="15145"/>
                    <a:pt x="37427" y="14978"/>
                    <a:pt x="37194" y="14978"/>
                  </a:cubicBezTo>
                  <a:close/>
                  <a:moveTo>
                    <a:pt x="39762" y="14978"/>
                  </a:moveTo>
                  <a:cubicBezTo>
                    <a:pt x="39529" y="14978"/>
                    <a:pt x="39329" y="15145"/>
                    <a:pt x="39329" y="15378"/>
                  </a:cubicBezTo>
                  <a:lnTo>
                    <a:pt x="39329" y="19048"/>
                  </a:lnTo>
                  <a:cubicBezTo>
                    <a:pt x="39362" y="19281"/>
                    <a:pt x="39529" y="19481"/>
                    <a:pt x="39762" y="19481"/>
                  </a:cubicBezTo>
                  <a:lnTo>
                    <a:pt x="43765" y="19481"/>
                  </a:lnTo>
                  <a:cubicBezTo>
                    <a:pt x="43999" y="19481"/>
                    <a:pt x="44166" y="19281"/>
                    <a:pt x="44166" y="19048"/>
                  </a:cubicBezTo>
                  <a:lnTo>
                    <a:pt x="44166" y="15378"/>
                  </a:lnTo>
                  <a:cubicBezTo>
                    <a:pt x="44166" y="15145"/>
                    <a:pt x="43999" y="14978"/>
                    <a:pt x="43765" y="14978"/>
                  </a:cubicBezTo>
                  <a:close/>
                  <a:moveTo>
                    <a:pt x="46334" y="14978"/>
                  </a:moveTo>
                  <a:cubicBezTo>
                    <a:pt x="46100" y="14978"/>
                    <a:pt x="45900" y="15145"/>
                    <a:pt x="45900" y="15378"/>
                  </a:cubicBezTo>
                  <a:lnTo>
                    <a:pt x="45900" y="19048"/>
                  </a:lnTo>
                  <a:cubicBezTo>
                    <a:pt x="45900" y="19281"/>
                    <a:pt x="46100" y="19481"/>
                    <a:pt x="46334" y="19481"/>
                  </a:cubicBezTo>
                  <a:lnTo>
                    <a:pt x="50337" y="19481"/>
                  </a:lnTo>
                  <a:cubicBezTo>
                    <a:pt x="50537" y="19481"/>
                    <a:pt x="50737" y="19281"/>
                    <a:pt x="50737" y="19048"/>
                  </a:cubicBezTo>
                  <a:lnTo>
                    <a:pt x="50737" y="15378"/>
                  </a:lnTo>
                  <a:cubicBezTo>
                    <a:pt x="50737" y="15145"/>
                    <a:pt x="50537" y="14978"/>
                    <a:pt x="50337" y="14978"/>
                  </a:cubicBezTo>
                  <a:close/>
                  <a:moveTo>
                    <a:pt x="52872" y="14978"/>
                  </a:moveTo>
                  <a:cubicBezTo>
                    <a:pt x="52638" y="14978"/>
                    <a:pt x="52471" y="15145"/>
                    <a:pt x="52471" y="15378"/>
                  </a:cubicBezTo>
                  <a:lnTo>
                    <a:pt x="52471" y="19048"/>
                  </a:lnTo>
                  <a:cubicBezTo>
                    <a:pt x="52471" y="19281"/>
                    <a:pt x="52638" y="19481"/>
                    <a:pt x="52872" y="19481"/>
                  </a:cubicBezTo>
                  <a:lnTo>
                    <a:pt x="56875" y="19481"/>
                  </a:lnTo>
                  <a:cubicBezTo>
                    <a:pt x="57108" y="19481"/>
                    <a:pt x="57308" y="19281"/>
                    <a:pt x="57308" y="19048"/>
                  </a:cubicBezTo>
                  <a:lnTo>
                    <a:pt x="57308" y="15378"/>
                  </a:lnTo>
                  <a:cubicBezTo>
                    <a:pt x="57308" y="15145"/>
                    <a:pt x="57108" y="14978"/>
                    <a:pt x="56875" y="14978"/>
                  </a:cubicBezTo>
                  <a:close/>
                  <a:moveTo>
                    <a:pt x="59443" y="14978"/>
                  </a:moveTo>
                  <a:cubicBezTo>
                    <a:pt x="59210" y="14978"/>
                    <a:pt x="59009" y="15145"/>
                    <a:pt x="59009" y="15378"/>
                  </a:cubicBezTo>
                  <a:lnTo>
                    <a:pt x="59009" y="19048"/>
                  </a:lnTo>
                  <a:cubicBezTo>
                    <a:pt x="59009" y="19281"/>
                    <a:pt x="59210" y="19481"/>
                    <a:pt x="59443" y="19481"/>
                  </a:cubicBezTo>
                  <a:lnTo>
                    <a:pt x="63446" y="19481"/>
                  </a:lnTo>
                  <a:cubicBezTo>
                    <a:pt x="63646" y="19481"/>
                    <a:pt x="63846" y="19281"/>
                    <a:pt x="63846" y="19048"/>
                  </a:cubicBezTo>
                  <a:lnTo>
                    <a:pt x="63846" y="15378"/>
                  </a:lnTo>
                  <a:cubicBezTo>
                    <a:pt x="63846" y="15145"/>
                    <a:pt x="63646" y="14978"/>
                    <a:pt x="63446" y="14978"/>
                  </a:cubicBezTo>
                  <a:close/>
                  <a:moveTo>
                    <a:pt x="65981" y="14978"/>
                  </a:moveTo>
                  <a:cubicBezTo>
                    <a:pt x="65748" y="14978"/>
                    <a:pt x="65581" y="15145"/>
                    <a:pt x="65581" y="15378"/>
                  </a:cubicBezTo>
                  <a:lnTo>
                    <a:pt x="65581" y="19048"/>
                  </a:lnTo>
                  <a:cubicBezTo>
                    <a:pt x="65581" y="19281"/>
                    <a:pt x="65748" y="19481"/>
                    <a:pt x="65981" y="19481"/>
                  </a:cubicBezTo>
                  <a:lnTo>
                    <a:pt x="69984" y="19481"/>
                  </a:lnTo>
                  <a:cubicBezTo>
                    <a:pt x="70217" y="19481"/>
                    <a:pt x="70418" y="19281"/>
                    <a:pt x="70418" y="19048"/>
                  </a:cubicBezTo>
                  <a:lnTo>
                    <a:pt x="70418" y="15378"/>
                  </a:lnTo>
                  <a:cubicBezTo>
                    <a:pt x="70418" y="15145"/>
                    <a:pt x="70217" y="14978"/>
                    <a:pt x="69984" y="14978"/>
                  </a:cubicBezTo>
                  <a:close/>
                  <a:moveTo>
                    <a:pt x="65981" y="9041"/>
                  </a:moveTo>
                  <a:cubicBezTo>
                    <a:pt x="65748" y="9041"/>
                    <a:pt x="65581" y="9207"/>
                    <a:pt x="65581" y="9441"/>
                  </a:cubicBezTo>
                  <a:lnTo>
                    <a:pt x="65581" y="13110"/>
                  </a:lnTo>
                  <a:cubicBezTo>
                    <a:pt x="65581" y="13344"/>
                    <a:pt x="65748" y="13544"/>
                    <a:pt x="65981" y="13544"/>
                  </a:cubicBezTo>
                  <a:lnTo>
                    <a:pt x="71719" y="13544"/>
                  </a:lnTo>
                  <a:cubicBezTo>
                    <a:pt x="71952" y="13544"/>
                    <a:pt x="72119" y="13744"/>
                    <a:pt x="72119" y="13944"/>
                  </a:cubicBezTo>
                  <a:lnTo>
                    <a:pt x="72119" y="19048"/>
                  </a:lnTo>
                  <a:cubicBezTo>
                    <a:pt x="72119" y="19281"/>
                    <a:pt x="72319" y="19481"/>
                    <a:pt x="72552" y="19481"/>
                  </a:cubicBezTo>
                  <a:lnTo>
                    <a:pt x="76555" y="19481"/>
                  </a:lnTo>
                  <a:cubicBezTo>
                    <a:pt x="76789" y="19481"/>
                    <a:pt x="76956" y="19281"/>
                    <a:pt x="76956" y="19048"/>
                  </a:cubicBezTo>
                  <a:lnTo>
                    <a:pt x="76956" y="9441"/>
                  </a:lnTo>
                  <a:cubicBezTo>
                    <a:pt x="76956" y="9207"/>
                    <a:pt x="76789" y="9041"/>
                    <a:pt x="76555" y="9041"/>
                  </a:cubicBezTo>
                  <a:close/>
                  <a:moveTo>
                    <a:pt x="434" y="20916"/>
                  </a:moveTo>
                  <a:cubicBezTo>
                    <a:pt x="201" y="20916"/>
                    <a:pt x="1" y="21083"/>
                    <a:pt x="1" y="21316"/>
                  </a:cubicBezTo>
                  <a:lnTo>
                    <a:pt x="1" y="24985"/>
                  </a:lnTo>
                  <a:cubicBezTo>
                    <a:pt x="1" y="25219"/>
                    <a:pt x="201" y="25419"/>
                    <a:pt x="434" y="25419"/>
                  </a:cubicBezTo>
                  <a:lnTo>
                    <a:pt x="4437" y="25419"/>
                  </a:lnTo>
                  <a:cubicBezTo>
                    <a:pt x="4671" y="25419"/>
                    <a:pt x="4837" y="25219"/>
                    <a:pt x="4837" y="24985"/>
                  </a:cubicBezTo>
                  <a:lnTo>
                    <a:pt x="4837" y="21316"/>
                  </a:lnTo>
                  <a:cubicBezTo>
                    <a:pt x="4837" y="21083"/>
                    <a:pt x="4671" y="20916"/>
                    <a:pt x="4437" y="20916"/>
                  </a:cubicBezTo>
                  <a:close/>
                  <a:moveTo>
                    <a:pt x="6972" y="20916"/>
                  </a:moveTo>
                  <a:cubicBezTo>
                    <a:pt x="6739" y="20916"/>
                    <a:pt x="6572" y="21083"/>
                    <a:pt x="6572" y="21316"/>
                  </a:cubicBezTo>
                  <a:lnTo>
                    <a:pt x="6572" y="24985"/>
                  </a:lnTo>
                  <a:cubicBezTo>
                    <a:pt x="6572" y="25219"/>
                    <a:pt x="6739" y="25419"/>
                    <a:pt x="6972" y="25419"/>
                  </a:cubicBezTo>
                  <a:lnTo>
                    <a:pt x="10975" y="25419"/>
                  </a:lnTo>
                  <a:cubicBezTo>
                    <a:pt x="11209" y="25419"/>
                    <a:pt x="11409" y="25219"/>
                    <a:pt x="11409" y="24985"/>
                  </a:cubicBezTo>
                  <a:lnTo>
                    <a:pt x="11409" y="21316"/>
                  </a:lnTo>
                  <a:cubicBezTo>
                    <a:pt x="11409" y="21083"/>
                    <a:pt x="11209" y="20916"/>
                    <a:pt x="10975" y="20916"/>
                  </a:cubicBezTo>
                  <a:close/>
                  <a:moveTo>
                    <a:pt x="13544" y="20916"/>
                  </a:moveTo>
                  <a:cubicBezTo>
                    <a:pt x="13310" y="20916"/>
                    <a:pt x="13110" y="21083"/>
                    <a:pt x="13110" y="21316"/>
                  </a:cubicBezTo>
                  <a:lnTo>
                    <a:pt x="13110" y="24985"/>
                  </a:lnTo>
                  <a:cubicBezTo>
                    <a:pt x="13110" y="25219"/>
                    <a:pt x="13310" y="25419"/>
                    <a:pt x="13544" y="25419"/>
                  </a:cubicBezTo>
                  <a:lnTo>
                    <a:pt x="17547" y="25419"/>
                  </a:lnTo>
                  <a:cubicBezTo>
                    <a:pt x="17780" y="25419"/>
                    <a:pt x="17947" y="25219"/>
                    <a:pt x="17947" y="24985"/>
                  </a:cubicBezTo>
                  <a:lnTo>
                    <a:pt x="17947" y="21316"/>
                  </a:lnTo>
                  <a:cubicBezTo>
                    <a:pt x="17947" y="21083"/>
                    <a:pt x="17780" y="20916"/>
                    <a:pt x="17547" y="20916"/>
                  </a:cubicBezTo>
                  <a:close/>
                  <a:moveTo>
                    <a:pt x="20082" y="20916"/>
                  </a:moveTo>
                  <a:cubicBezTo>
                    <a:pt x="19882" y="20916"/>
                    <a:pt x="19681" y="21083"/>
                    <a:pt x="19681" y="21316"/>
                  </a:cubicBezTo>
                  <a:lnTo>
                    <a:pt x="19681" y="24985"/>
                  </a:lnTo>
                  <a:cubicBezTo>
                    <a:pt x="19681" y="25219"/>
                    <a:pt x="19882" y="25419"/>
                    <a:pt x="20082" y="25419"/>
                  </a:cubicBezTo>
                  <a:lnTo>
                    <a:pt x="24085" y="25419"/>
                  </a:lnTo>
                  <a:cubicBezTo>
                    <a:pt x="24318" y="25419"/>
                    <a:pt x="24518" y="25219"/>
                    <a:pt x="24518" y="24985"/>
                  </a:cubicBezTo>
                  <a:lnTo>
                    <a:pt x="24518" y="21316"/>
                  </a:lnTo>
                  <a:cubicBezTo>
                    <a:pt x="24518" y="21083"/>
                    <a:pt x="24318" y="20916"/>
                    <a:pt x="24085" y="20916"/>
                  </a:cubicBezTo>
                  <a:close/>
                  <a:moveTo>
                    <a:pt x="26653" y="20916"/>
                  </a:moveTo>
                  <a:cubicBezTo>
                    <a:pt x="26420" y="20916"/>
                    <a:pt x="26253" y="21083"/>
                    <a:pt x="26253" y="21316"/>
                  </a:cubicBezTo>
                  <a:lnTo>
                    <a:pt x="26253" y="24985"/>
                  </a:lnTo>
                  <a:cubicBezTo>
                    <a:pt x="26253" y="25219"/>
                    <a:pt x="26420" y="25419"/>
                    <a:pt x="26653" y="25419"/>
                  </a:cubicBezTo>
                  <a:lnTo>
                    <a:pt x="30656" y="25419"/>
                  </a:lnTo>
                  <a:cubicBezTo>
                    <a:pt x="30889" y="25419"/>
                    <a:pt x="31056" y="25219"/>
                    <a:pt x="31056" y="24985"/>
                  </a:cubicBezTo>
                  <a:lnTo>
                    <a:pt x="31056" y="21316"/>
                  </a:lnTo>
                  <a:cubicBezTo>
                    <a:pt x="31056" y="21083"/>
                    <a:pt x="30889" y="20916"/>
                    <a:pt x="30656" y="20916"/>
                  </a:cubicBezTo>
                  <a:close/>
                  <a:moveTo>
                    <a:pt x="33224" y="20916"/>
                  </a:moveTo>
                  <a:cubicBezTo>
                    <a:pt x="32991" y="20916"/>
                    <a:pt x="32791" y="21083"/>
                    <a:pt x="32791" y="21316"/>
                  </a:cubicBezTo>
                  <a:lnTo>
                    <a:pt x="32791" y="24985"/>
                  </a:lnTo>
                  <a:cubicBezTo>
                    <a:pt x="32791" y="25219"/>
                    <a:pt x="32991" y="25419"/>
                    <a:pt x="33224" y="25419"/>
                  </a:cubicBezTo>
                  <a:lnTo>
                    <a:pt x="37194" y="25419"/>
                  </a:lnTo>
                  <a:cubicBezTo>
                    <a:pt x="37427" y="25419"/>
                    <a:pt x="37628" y="25219"/>
                    <a:pt x="37628" y="24985"/>
                  </a:cubicBezTo>
                  <a:lnTo>
                    <a:pt x="37628" y="21316"/>
                  </a:lnTo>
                  <a:cubicBezTo>
                    <a:pt x="37628" y="21083"/>
                    <a:pt x="37427" y="20916"/>
                    <a:pt x="37194" y="20916"/>
                  </a:cubicBezTo>
                  <a:close/>
                  <a:moveTo>
                    <a:pt x="39762" y="20916"/>
                  </a:moveTo>
                  <a:cubicBezTo>
                    <a:pt x="39529" y="20916"/>
                    <a:pt x="39329" y="21083"/>
                    <a:pt x="39329" y="21316"/>
                  </a:cubicBezTo>
                  <a:lnTo>
                    <a:pt x="39329" y="24985"/>
                  </a:lnTo>
                  <a:cubicBezTo>
                    <a:pt x="39362" y="25219"/>
                    <a:pt x="39529" y="25419"/>
                    <a:pt x="39762" y="25419"/>
                  </a:cubicBezTo>
                  <a:lnTo>
                    <a:pt x="43765" y="25419"/>
                  </a:lnTo>
                  <a:cubicBezTo>
                    <a:pt x="43999" y="25419"/>
                    <a:pt x="44166" y="25219"/>
                    <a:pt x="44166" y="24985"/>
                  </a:cubicBezTo>
                  <a:lnTo>
                    <a:pt x="44166" y="21316"/>
                  </a:lnTo>
                  <a:cubicBezTo>
                    <a:pt x="44166" y="21083"/>
                    <a:pt x="43999" y="20916"/>
                    <a:pt x="43765" y="20916"/>
                  </a:cubicBezTo>
                  <a:close/>
                  <a:moveTo>
                    <a:pt x="46334" y="20916"/>
                  </a:moveTo>
                  <a:cubicBezTo>
                    <a:pt x="46100" y="20916"/>
                    <a:pt x="45900" y="21083"/>
                    <a:pt x="45900" y="21316"/>
                  </a:cubicBezTo>
                  <a:lnTo>
                    <a:pt x="45900" y="24985"/>
                  </a:lnTo>
                  <a:cubicBezTo>
                    <a:pt x="45900" y="25219"/>
                    <a:pt x="46100" y="25419"/>
                    <a:pt x="46334" y="25419"/>
                  </a:cubicBezTo>
                  <a:lnTo>
                    <a:pt x="50337" y="25419"/>
                  </a:lnTo>
                  <a:cubicBezTo>
                    <a:pt x="50537" y="25419"/>
                    <a:pt x="50737" y="25219"/>
                    <a:pt x="50737" y="24985"/>
                  </a:cubicBezTo>
                  <a:lnTo>
                    <a:pt x="50737" y="21316"/>
                  </a:lnTo>
                  <a:cubicBezTo>
                    <a:pt x="50737" y="21083"/>
                    <a:pt x="50537" y="20916"/>
                    <a:pt x="50337" y="20916"/>
                  </a:cubicBezTo>
                  <a:close/>
                  <a:moveTo>
                    <a:pt x="52872" y="20916"/>
                  </a:moveTo>
                  <a:cubicBezTo>
                    <a:pt x="52638" y="20916"/>
                    <a:pt x="52471" y="21083"/>
                    <a:pt x="52471" y="21316"/>
                  </a:cubicBezTo>
                  <a:lnTo>
                    <a:pt x="52471" y="24985"/>
                  </a:lnTo>
                  <a:cubicBezTo>
                    <a:pt x="52471" y="25219"/>
                    <a:pt x="52638" y="25419"/>
                    <a:pt x="52872" y="25419"/>
                  </a:cubicBezTo>
                  <a:lnTo>
                    <a:pt x="56875" y="25419"/>
                  </a:lnTo>
                  <a:cubicBezTo>
                    <a:pt x="57108" y="25419"/>
                    <a:pt x="57308" y="25219"/>
                    <a:pt x="57308" y="24985"/>
                  </a:cubicBezTo>
                  <a:lnTo>
                    <a:pt x="57308" y="21316"/>
                  </a:lnTo>
                  <a:cubicBezTo>
                    <a:pt x="57308" y="21083"/>
                    <a:pt x="57108" y="20916"/>
                    <a:pt x="56875" y="20916"/>
                  </a:cubicBezTo>
                  <a:close/>
                  <a:moveTo>
                    <a:pt x="59443" y="20916"/>
                  </a:moveTo>
                  <a:cubicBezTo>
                    <a:pt x="59210" y="20916"/>
                    <a:pt x="59009" y="21083"/>
                    <a:pt x="59009" y="21316"/>
                  </a:cubicBezTo>
                  <a:lnTo>
                    <a:pt x="59009" y="24985"/>
                  </a:lnTo>
                  <a:cubicBezTo>
                    <a:pt x="59009" y="25219"/>
                    <a:pt x="59210" y="25419"/>
                    <a:pt x="59443" y="25419"/>
                  </a:cubicBezTo>
                  <a:lnTo>
                    <a:pt x="63446" y="25419"/>
                  </a:lnTo>
                  <a:cubicBezTo>
                    <a:pt x="63646" y="25419"/>
                    <a:pt x="63846" y="25219"/>
                    <a:pt x="63846" y="24985"/>
                  </a:cubicBezTo>
                  <a:lnTo>
                    <a:pt x="63846" y="21316"/>
                  </a:lnTo>
                  <a:cubicBezTo>
                    <a:pt x="63846" y="21083"/>
                    <a:pt x="63646" y="20916"/>
                    <a:pt x="63446" y="20916"/>
                  </a:cubicBezTo>
                  <a:close/>
                  <a:moveTo>
                    <a:pt x="65981" y="20916"/>
                  </a:moveTo>
                  <a:cubicBezTo>
                    <a:pt x="65748" y="20916"/>
                    <a:pt x="65581" y="21083"/>
                    <a:pt x="65581" y="21316"/>
                  </a:cubicBezTo>
                  <a:lnTo>
                    <a:pt x="65581" y="24985"/>
                  </a:lnTo>
                  <a:cubicBezTo>
                    <a:pt x="65581" y="25219"/>
                    <a:pt x="65748" y="25419"/>
                    <a:pt x="65981" y="25419"/>
                  </a:cubicBezTo>
                  <a:lnTo>
                    <a:pt x="69984" y="25419"/>
                  </a:lnTo>
                  <a:cubicBezTo>
                    <a:pt x="70217" y="25419"/>
                    <a:pt x="70418" y="25219"/>
                    <a:pt x="70418" y="24985"/>
                  </a:cubicBezTo>
                  <a:lnTo>
                    <a:pt x="70418" y="21316"/>
                  </a:lnTo>
                  <a:cubicBezTo>
                    <a:pt x="70418" y="21083"/>
                    <a:pt x="70217" y="20916"/>
                    <a:pt x="69984" y="20916"/>
                  </a:cubicBezTo>
                  <a:close/>
                  <a:moveTo>
                    <a:pt x="72552" y="20916"/>
                  </a:moveTo>
                  <a:cubicBezTo>
                    <a:pt x="72319" y="20916"/>
                    <a:pt x="72119" y="21083"/>
                    <a:pt x="72119" y="21316"/>
                  </a:cubicBezTo>
                  <a:lnTo>
                    <a:pt x="72119" y="24985"/>
                  </a:lnTo>
                  <a:cubicBezTo>
                    <a:pt x="72119" y="25219"/>
                    <a:pt x="72319" y="25419"/>
                    <a:pt x="72552" y="25419"/>
                  </a:cubicBezTo>
                  <a:lnTo>
                    <a:pt x="76555" y="25419"/>
                  </a:lnTo>
                  <a:cubicBezTo>
                    <a:pt x="76789" y="25419"/>
                    <a:pt x="76956" y="25219"/>
                    <a:pt x="76956" y="24985"/>
                  </a:cubicBezTo>
                  <a:lnTo>
                    <a:pt x="76956" y="21316"/>
                  </a:lnTo>
                  <a:cubicBezTo>
                    <a:pt x="76956" y="21083"/>
                    <a:pt x="76789" y="20916"/>
                    <a:pt x="76555" y="20916"/>
                  </a:cubicBezTo>
                  <a:close/>
                  <a:moveTo>
                    <a:pt x="434" y="26853"/>
                  </a:moveTo>
                  <a:cubicBezTo>
                    <a:pt x="201" y="26853"/>
                    <a:pt x="1" y="27020"/>
                    <a:pt x="1" y="27254"/>
                  </a:cubicBezTo>
                  <a:lnTo>
                    <a:pt x="1" y="30923"/>
                  </a:lnTo>
                  <a:cubicBezTo>
                    <a:pt x="1" y="31156"/>
                    <a:pt x="201" y="31357"/>
                    <a:pt x="434" y="31357"/>
                  </a:cubicBezTo>
                  <a:lnTo>
                    <a:pt x="4437" y="31357"/>
                  </a:lnTo>
                  <a:cubicBezTo>
                    <a:pt x="4671" y="31357"/>
                    <a:pt x="4837" y="31156"/>
                    <a:pt x="4837" y="30923"/>
                  </a:cubicBezTo>
                  <a:lnTo>
                    <a:pt x="4837" y="27254"/>
                  </a:lnTo>
                  <a:cubicBezTo>
                    <a:pt x="4837" y="27020"/>
                    <a:pt x="4671" y="26853"/>
                    <a:pt x="4437" y="26853"/>
                  </a:cubicBezTo>
                  <a:close/>
                  <a:moveTo>
                    <a:pt x="6972" y="26853"/>
                  </a:moveTo>
                  <a:cubicBezTo>
                    <a:pt x="6739" y="26853"/>
                    <a:pt x="6572" y="27020"/>
                    <a:pt x="6572" y="27254"/>
                  </a:cubicBezTo>
                  <a:lnTo>
                    <a:pt x="6572" y="30923"/>
                  </a:lnTo>
                  <a:cubicBezTo>
                    <a:pt x="6572" y="31156"/>
                    <a:pt x="6739" y="31357"/>
                    <a:pt x="6972" y="31357"/>
                  </a:cubicBezTo>
                  <a:lnTo>
                    <a:pt x="10975" y="31357"/>
                  </a:lnTo>
                  <a:cubicBezTo>
                    <a:pt x="11209" y="31357"/>
                    <a:pt x="11409" y="31156"/>
                    <a:pt x="11409" y="30923"/>
                  </a:cubicBezTo>
                  <a:lnTo>
                    <a:pt x="11409" y="27254"/>
                  </a:lnTo>
                  <a:cubicBezTo>
                    <a:pt x="11409" y="27020"/>
                    <a:pt x="11209" y="26853"/>
                    <a:pt x="10975" y="26853"/>
                  </a:cubicBezTo>
                  <a:close/>
                  <a:moveTo>
                    <a:pt x="13544" y="26853"/>
                  </a:moveTo>
                  <a:cubicBezTo>
                    <a:pt x="13310" y="26853"/>
                    <a:pt x="13110" y="27020"/>
                    <a:pt x="13110" y="27254"/>
                  </a:cubicBezTo>
                  <a:lnTo>
                    <a:pt x="13110" y="30923"/>
                  </a:lnTo>
                  <a:cubicBezTo>
                    <a:pt x="13110" y="31156"/>
                    <a:pt x="13310" y="31357"/>
                    <a:pt x="13544" y="31357"/>
                  </a:cubicBezTo>
                  <a:lnTo>
                    <a:pt x="17547" y="31357"/>
                  </a:lnTo>
                  <a:cubicBezTo>
                    <a:pt x="17780" y="31357"/>
                    <a:pt x="17947" y="31156"/>
                    <a:pt x="17947" y="30923"/>
                  </a:cubicBezTo>
                  <a:lnTo>
                    <a:pt x="17947" y="27254"/>
                  </a:lnTo>
                  <a:cubicBezTo>
                    <a:pt x="17947" y="27020"/>
                    <a:pt x="17780" y="26853"/>
                    <a:pt x="17547" y="26853"/>
                  </a:cubicBezTo>
                  <a:close/>
                  <a:moveTo>
                    <a:pt x="20082" y="26853"/>
                  </a:moveTo>
                  <a:cubicBezTo>
                    <a:pt x="19882" y="26853"/>
                    <a:pt x="19681" y="27020"/>
                    <a:pt x="19681" y="27254"/>
                  </a:cubicBezTo>
                  <a:lnTo>
                    <a:pt x="19681" y="30923"/>
                  </a:lnTo>
                  <a:cubicBezTo>
                    <a:pt x="19681" y="31156"/>
                    <a:pt x="19882" y="31357"/>
                    <a:pt x="20082" y="31357"/>
                  </a:cubicBezTo>
                  <a:lnTo>
                    <a:pt x="24085" y="31357"/>
                  </a:lnTo>
                  <a:cubicBezTo>
                    <a:pt x="24318" y="31357"/>
                    <a:pt x="24518" y="31156"/>
                    <a:pt x="24518" y="30923"/>
                  </a:cubicBezTo>
                  <a:lnTo>
                    <a:pt x="24518" y="27254"/>
                  </a:lnTo>
                  <a:cubicBezTo>
                    <a:pt x="24518" y="27020"/>
                    <a:pt x="24318" y="26853"/>
                    <a:pt x="24085" y="26853"/>
                  </a:cubicBezTo>
                  <a:close/>
                  <a:moveTo>
                    <a:pt x="26653" y="26853"/>
                  </a:moveTo>
                  <a:cubicBezTo>
                    <a:pt x="26420" y="26853"/>
                    <a:pt x="26253" y="27020"/>
                    <a:pt x="26253" y="27254"/>
                  </a:cubicBezTo>
                  <a:lnTo>
                    <a:pt x="26253" y="30923"/>
                  </a:lnTo>
                  <a:cubicBezTo>
                    <a:pt x="26253" y="31156"/>
                    <a:pt x="26420" y="31357"/>
                    <a:pt x="26653" y="31357"/>
                  </a:cubicBezTo>
                  <a:lnTo>
                    <a:pt x="56875" y="31357"/>
                  </a:lnTo>
                  <a:cubicBezTo>
                    <a:pt x="57108" y="31357"/>
                    <a:pt x="57308" y="31156"/>
                    <a:pt x="57308" y="30923"/>
                  </a:cubicBezTo>
                  <a:lnTo>
                    <a:pt x="57308" y="27254"/>
                  </a:lnTo>
                  <a:cubicBezTo>
                    <a:pt x="57308" y="27020"/>
                    <a:pt x="57108" y="26853"/>
                    <a:pt x="56875" y="26853"/>
                  </a:cubicBezTo>
                  <a:close/>
                  <a:moveTo>
                    <a:pt x="59443" y="26853"/>
                  </a:moveTo>
                  <a:cubicBezTo>
                    <a:pt x="59210" y="26853"/>
                    <a:pt x="59009" y="27020"/>
                    <a:pt x="59009" y="27254"/>
                  </a:cubicBezTo>
                  <a:lnTo>
                    <a:pt x="59009" y="30923"/>
                  </a:lnTo>
                  <a:cubicBezTo>
                    <a:pt x="59009" y="31156"/>
                    <a:pt x="59210" y="31357"/>
                    <a:pt x="59443" y="31357"/>
                  </a:cubicBezTo>
                  <a:lnTo>
                    <a:pt x="63446" y="31357"/>
                  </a:lnTo>
                  <a:cubicBezTo>
                    <a:pt x="63646" y="31357"/>
                    <a:pt x="63846" y="31156"/>
                    <a:pt x="63846" y="30923"/>
                  </a:cubicBezTo>
                  <a:lnTo>
                    <a:pt x="63846" y="27254"/>
                  </a:lnTo>
                  <a:cubicBezTo>
                    <a:pt x="63846" y="27020"/>
                    <a:pt x="63646" y="26853"/>
                    <a:pt x="63446" y="26853"/>
                  </a:cubicBezTo>
                  <a:close/>
                  <a:moveTo>
                    <a:pt x="65981" y="26853"/>
                  </a:moveTo>
                  <a:cubicBezTo>
                    <a:pt x="65748" y="26853"/>
                    <a:pt x="65581" y="27020"/>
                    <a:pt x="65581" y="27254"/>
                  </a:cubicBezTo>
                  <a:lnTo>
                    <a:pt x="65581" y="30923"/>
                  </a:lnTo>
                  <a:cubicBezTo>
                    <a:pt x="65581" y="31156"/>
                    <a:pt x="65748" y="31357"/>
                    <a:pt x="65981" y="31357"/>
                  </a:cubicBezTo>
                  <a:lnTo>
                    <a:pt x="69984" y="31357"/>
                  </a:lnTo>
                  <a:cubicBezTo>
                    <a:pt x="70217" y="31357"/>
                    <a:pt x="70418" y="31156"/>
                    <a:pt x="70418" y="30923"/>
                  </a:cubicBezTo>
                  <a:lnTo>
                    <a:pt x="70418" y="27254"/>
                  </a:lnTo>
                  <a:cubicBezTo>
                    <a:pt x="70418" y="27020"/>
                    <a:pt x="70217" y="26853"/>
                    <a:pt x="69984" y="26853"/>
                  </a:cubicBezTo>
                  <a:close/>
                  <a:moveTo>
                    <a:pt x="72552" y="26853"/>
                  </a:moveTo>
                  <a:cubicBezTo>
                    <a:pt x="72319" y="26853"/>
                    <a:pt x="72119" y="27020"/>
                    <a:pt x="72119" y="27254"/>
                  </a:cubicBezTo>
                  <a:lnTo>
                    <a:pt x="72119" y="30923"/>
                  </a:lnTo>
                  <a:cubicBezTo>
                    <a:pt x="72119" y="31156"/>
                    <a:pt x="72319" y="31357"/>
                    <a:pt x="72552" y="31357"/>
                  </a:cubicBezTo>
                  <a:lnTo>
                    <a:pt x="76555" y="31357"/>
                  </a:lnTo>
                  <a:cubicBezTo>
                    <a:pt x="76789" y="31357"/>
                    <a:pt x="76956" y="31156"/>
                    <a:pt x="76956" y="30923"/>
                  </a:cubicBezTo>
                  <a:lnTo>
                    <a:pt x="76956" y="27254"/>
                  </a:lnTo>
                  <a:cubicBezTo>
                    <a:pt x="76956" y="27020"/>
                    <a:pt x="76789" y="26853"/>
                    <a:pt x="76555" y="268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116020" y="30610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6116020" y="36715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116020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116020" y="33602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7319514" y="351587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7319514" y="3204513"/>
              <a:ext cx="126826" cy="13136"/>
            </a:xfrm>
            <a:custGeom>
              <a:avLst/>
              <a:gdLst/>
              <a:ahLst/>
              <a:cxnLst/>
              <a:rect l="l" t="t" r="r" b="b"/>
              <a:pathLst>
                <a:path w="4837" h="501" extrusionOk="0">
                  <a:moveTo>
                    <a:pt x="434" y="1"/>
                  </a:moveTo>
                  <a:cubicBezTo>
                    <a:pt x="200" y="1"/>
                    <a:pt x="0" y="201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7319514" y="3360207"/>
              <a:ext cx="126826" cy="12271"/>
            </a:xfrm>
            <a:custGeom>
              <a:avLst/>
              <a:gdLst/>
              <a:ahLst/>
              <a:cxnLst/>
              <a:rect l="l" t="t" r="r" b="b"/>
              <a:pathLst>
                <a:path w="4837" h="468" extrusionOk="0">
                  <a:moveTo>
                    <a:pt x="434" y="0"/>
                  </a:moveTo>
                  <a:cubicBezTo>
                    <a:pt x="200" y="0"/>
                    <a:pt x="0" y="167"/>
                    <a:pt x="0" y="400"/>
                  </a:cubicBezTo>
                  <a:lnTo>
                    <a:pt x="0" y="467"/>
                  </a:lnTo>
                  <a:cubicBezTo>
                    <a:pt x="0" y="267"/>
                    <a:pt x="200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467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835522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7319514" y="3061064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7319514" y="2967485"/>
              <a:ext cx="126826" cy="13162"/>
            </a:xfrm>
            <a:custGeom>
              <a:avLst/>
              <a:gdLst/>
              <a:ahLst/>
              <a:cxnLst/>
              <a:rect l="l" t="t" r="r" b="b"/>
              <a:pathLst>
                <a:path w="4837" h="5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0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7835522" y="36715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7663231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663231" y="32045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1"/>
                  </a:moveTo>
                  <a:cubicBezTo>
                    <a:pt x="201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7663231" y="30610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663231" y="33602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7663231" y="36715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663231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8006947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7835522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7491805" y="296748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7835522" y="3204513"/>
              <a:ext cx="298279" cy="13136"/>
            </a:xfrm>
            <a:custGeom>
              <a:avLst/>
              <a:gdLst/>
              <a:ahLst/>
              <a:cxnLst/>
              <a:rect l="l" t="t" r="r" b="b"/>
              <a:pathLst>
                <a:path w="11376" h="501" extrusionOk="0">
                  <a:moveTo>
                    <a:pt x="401" y="1"/>
                  </a:moveTo>
                  <a:cubicBezTo>
                    <a:pt x="168" y="1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10975" y="67"/>
                  </a:lnTo>
                  <a:cubicBezTo>
                    <a:pt x="11209" y="67"/>
                    <a:pt x="11376" y="267"/>
                    <a:pt x="11376" y="501"/>
                  </a:cubicBezTo>
                  <a:lnTo>
                    <a:pt x="11376" y="401"/>
                  </a:lnTo>
                  <a:cubicBezTo>
                    <a:pt x="11376" y="167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7835522" y="3061064"/>
              <a:ext cx="298279" cy="13162"/>
            </a:xfrm>
            <a:custGeom>
              <a:avLst/>
              <a:gdLst/>
              <a:ahLst/>
              <a:cxnLst/>
              <a:rect l="l" t="t" r="r" b="b"/>
              <a:pathLst>
                <a:path w="11376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5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10975" y="101"/>
                  </a:lnTo>
                  <a:cubicBezTo>
                    <a:pt x="11209" y="101"/>
                    <a:pt x="11376" y="268"/>
                    <a:pt x="11376" y="501"/>
                  </a:cubicBezTo>
                  <a:lnTo>
                    <a:pt x="11376" y="435"/>
                  </a:lnTo>
                  <a:cubicBezTo>
                    <a:pt x="11376" y="201"/>
                    <a:pt x="11209" y="1"/>
                    <a:pt x="10975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8006947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501"/>
                  </a:lnTo>
                  <a:cubicBezTo>
                    <a:pt x="1" y="268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8"/>
                    <a:pt x="4838" y="501"/>
                  </a:cubicBezTo>
                  <a:lnTo>
                    <a:pt x="4838" y="401"/>
                  </a:lnTo>
                  <a:cubicBezTo>
                    <a:pt x="4838" y="168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7835522" y="33602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500"/>
                  </a:lnTo>
                  <a:cubicBezTo>
                    <a:pt x="1" y="267"/>
                    <a:pt x="168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8" y="267"/>
                    <a:pt x="4838" y="500"/>
                  </a:cubicBezTo>
                  <a:lnTo>
                    <a:pt x="4838" y="400"/>
                  </a:lnTo>
                  <a:cubicBezTo>
                    <a:pt x="4838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8006947" y="3671568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501"/>
                  </a:lnTo>
                  <a:cubicBezTo>
                    <a:pt x="1" y="267"/>
                    <a:pt x="201" y="67"/>
                    <a:pt x="434" y="67"/>
                  </a:cubicBezTo>
                  <a:lnTo>
                    <a:pt x="4437" y="67"/>
                  </a:lnTo>
                  <a:cubicBezTo>
                    <a:pt x="4671" y="67"/>
                    <a:pt x="4838" y="267"/>
                    <a:pt x="4838" y="501"/>
                  </a:cubicBezTo>
                  <a:lnTo>
                    <a:pt x="4838" y="401"/>
                  </a:lnTo>
                  <a:cubicBezTo>
                    <a:pt x="4838" y="167"/>
                    <a:pt x="4671" y="0"/>
                    <a:pt x="4437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7491805" y="3360207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500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0"/>
                  </a:cubicBezTo>
                  <a:lnTo>
                    <a:pt x="4837" y="400"/>
                  </a:lnTo>
                  <a:cubicBezTo>
                    <a:pt x="4837" y="167"/>
                    <a:pt x="4637" y="0"/>
                    <a:pt x="4404" y="0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491805" y="3515875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501"/>
                  </a:lnTo>
                  <a:cubicBezTo>
                    <a:pt x="0" y="268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8"/>
                    <a:pt x="4837" y="501"/>
                  </a:cubicBezTo>
                  <a:lnTo>
                    <a:pt x="4837" y="401"/>
                  </a:lnTo>
                  <a:cubicBezTo>
                    <a:pt x="4837" y="168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7491805" y="3061064"/>
              <a:ext cx="126852" cy="13162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7" y="1"/>
                    <a:pt x="0" y="201"/>
                    <a:pt x="0" y="435"/>
                  </a:cubicBezTo>
                  <a:lnTo>
                    <a:pt x="0" y="501"/>
                  </a:lnTo>
                  <a:cubicBezTo>
                    <a:pt x="0" y="268"/>
                    <a:pt x="167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5"/>
                  </a:lnTo>
                  <a:cubicBezTo>
                    <a:pt x="4837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91805" y="3204513"/>
              <a:ext cx="126852" cy="13136"/>
            </a:xfrm>
            <a:custGeom>
              <a:avLst/>
              <a:gdLst/>
              <a:ahLst/>
              <a:cxnLst/>
              <a:rect l="l" t="t" r="r" b="b"/>
              <a:pathLst>
                <a:path w="4838" h="501" extrusionOk="0">
                  <a:moveTo>
                    <a:pt x="401" y="1"/>
                  </a:moveTo>
                  <a:cubicBezTo>
                    <a:pt x="167" y="1"/>
                    <a:pt x="0" y="167"/>
                    <a:pt x="0" y="401"/>
                  </a:cubicBezTo>
                  <a:lnTo>
                    <a:pt x="0" y="501"/>
                  </a:lnTo>
                  <a:cubicBezTo>
                    <a:pt x="0" y="267"/>
                    <a:pt x="167" y="67"/>
                    <a:pt x="401" y="67"/>
                  </a:cubicBezTo>
                  <a:lnTo>
                    <a:pt x="4404" y="67"/>
                  </a:lnTo>
                  <a:cubicBezTo>
                    <a:pt x="4637" y="67"/>
                    <a:pt x="4837" y="267"/>
                    <a:pt x="4837" y="501"/>
                  </a:cubicBezTo>
                  <a:lnTo>
                    <a:pt x="4837" y="401"/>
                  </a:lnTo>
                  <a:cubicBezTo>
                    <a:pt x="4837" y="167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8162641" y="2772461"/>
              <a:ext cx="111986" cy="114581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8162641" y="2772461"/>
              <a:ext cx="111986" cy="111959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173129" y="2782084"/>
              <a:ext cx="91875" cy="92714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8173129" y="2827549"/>
              <a:ext cx="91875" cy="47248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5646147" y="27016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764205" y="2701671"/>
              <a:ext cx="68886" cy="31575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882232" y="2701671"/>
              <a:ext cx="68916" cy="31575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807545" y="23345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935236" y="2334545"/>
              <a:ext cx="107607" cy="32408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7646607" y="2523460"/>
              <a:ext cx="697111" cy="32408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8170507" y="2589954"/>
              <a:ext cx="136475" cy="33247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8027084" y="2589954"/>
              <a:ext cx="123339" cy="33247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916882" y="2122898"/>
              <a:ext cx="649863" cy="545796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7602007" y="1310369"/>
              <a:ext cx="1114298" cy="1734401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7602007" y="1310369"/>
              <a:ext cx="1114298" cy="157451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7662365" y="1515042"/>
              <a:ext cx="996203" cy="1478126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7905503" y="1362835"/>
              <a:ext cx="53384" cy="27164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7710453" y="1688198"/>
              <a:ext cx="707599" cy="16650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8461758" y="1688198"/>
              <a:ext cx="68251" cy="16650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556228" y="1688198"/>
              <a:ext cx="55114" cy="16650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7710453" y="1766045"/>
              <a:ext cx="404994" cy="16650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122394" y="1766045"/>
              <a:ext cx="127744" cy="16650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164398" y="1810645"/>
              <a:ext cx="85739" cy="17515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122394" y="1810645"/>
              <a:ext cx="25407" cy="17515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021814" y="1810645"/>
              <a:ext cx="77008" cy="17515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7912503" y="18106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7803166" y="1810645"/>
              <a:ext cx="77873" cy="17515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7803166" y="1865759"/>
              <a:ext cx="656863" cy="16650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7710453" y="1810645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7710453" y="1865759"/>
              <a:ext cx="39382" cy="16650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7710453" y="1919982"/>
              <a:ext cx="39382" cy="17515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7710453" y="1975097"/>
              <a:ext cx="39382" cy="16623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8500249" y="1865759"/>
              <a:ext cx="96227" cy="16650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7800544" y="1919982"/>
              <a:ext cx="277276" cy="17515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8164398" y="2087921"/>
              <a:ext cx="314011" cy="17515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8245732" y="2031941"/>
              <a:ext cx="232676" cy="17515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8376045" y="1975097"/>
              <a:ext cx="102363" cy="16623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7710453" y="1612108"/>
              <a:ext cx="328012" cy="16650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7710453" y="2220856"/>
              <a:ext cx="530064" cy="17515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7710453" y="2288189"/>
              <a:ext cx="530064" cy="17541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7710453" y="2355548"/>
              <a:ext cx="529172" cy="17515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7710453" y="2757866"/>
              <a:ext cx="529172" cy="16650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8192375" y="2143009"/>
              <a:ext cx="157451" cy="16650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8401400" y="2143009"/>
              <a:ext cx="209944" cy="16650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8401400" y="2220856"/>
              <a:ext cx="209944" cy="17515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7710453" y="28602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7710453" y="2910938"/>
              <a:ext cx="80495" cy="17515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7811924" y="2910938"/>
              <a:ext cx="492438" cy="17515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7834656" y="28602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957969" y="28602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8082172" y="2860202"/>
              <a:ext cx="79630" cy="16650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8206376" y="2860202"/>
              <a:ext cx="79604" cy="16650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8329688" y="2860202"/>
              <a:ext cx="80495" cy="16650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8453892" y="2860202"/>
              <a:ext cx="54249" cy="16650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rgbClr val="469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40C083-5670-E547-104E-3BE053555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569498"/>
              </p:ext>
            </p:extLst>
          </p:nvPr>
        </p:nvGraphicFramePr>
        <p:xfrm>
          <a:off x="417076" y="83652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7B3D-4353-0BAE-36C1-856E0161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F2B0D-C8FA-B883-32B6-8958E4E5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50"/>
            <a:ext cx="7890600" cy="3498650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400" b="1">
                <a:latin typeface="Arial"/>
              </a:rPr>
              <a:t>Things to add: 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Sign-Up, forgot password Views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OAuth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View by Role (Students, Instructors, Admins)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Login Streak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Calendar &amp; Reminder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Import / Export function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Cloud database</a:t>
            </a:r>
          </a:p>
          <a:p>
            <a:pPr>
              <a:lnSpc>
                <a:spcPct val="150000"/>
              </a:lnSpc>
            </a:pPr>
            <a:endParaRPr lang="en-US">
              <a:latin typeface="Arial"/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en-US" sz="1400" b="1">
                <a:latin typeface="Arial"/>
              </a:rPr>
              <a:t>Things to fix: 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/>
              </a:rPr>
              <a:t>User input range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Arial"/>
              </a:rPr>
              <a:t>SettingView</a:t>
            </a:r>
            <a:r>
              <a:rPr lang="en-US">
                <a:latin typeface="Arial"/>
              </a:rPr>
              <a:t> Buttons</a:t>
            </a:r>
          </a:p>
          <a:p>
            <a:pPr>
              <a:lnSpc>
                <a:spcPct val="150000"/>
              </a:lnSpc>
            </a:pPr>
            <a:endParaRPr lang="en-US">
              <a:latin typeface="Arial"/>
            </a:endParaRPr>
          </a:p>
          <a:p>
            <a:pPr>
              <a:buAutoNum type="arabicPeriod"/>
            </a:pP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5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(16:9)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Livvic</vt:lpstr>
      <vt:lpstr>Roboto Condensed Light</vt:lpstr>
      <vt:lpstr>Roboto</vt:lpstr>
      <vt:lpstr>Raleway</vt:lpstr>
      <vt:lpstr>Arial</vt:lpstr>
      <vt:lpstr>Oswald</vt:lpstr>
      <vt:lpstr>Software Development Bussines Plan by Slidesgo</vt:lpstr>
      <vt:lpstr>LetuStudy App Implementation &amp; Testing Plan</vt:lpstr>
      <vt:lpstr>Current Plan</vt:lpstr>
      <vt:lpstr>The Gantt Chart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LetuStudy App DEVELOPMENT PLAN</dc:title>
  <dc:creator>Peter Xu</dc:creator>
  <cp:lastModifiedBy>Xu, Haoming</cp:lastModifiedBy>
  <cp:revision>2</cp:revision>
  <dcterms:modified xsi:type="dcterms:W3CDTF">2023-04-28T18:58:18Z</dcterms:modified>
</cp:coreProperties>
</file>