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0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41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324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4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1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2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4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8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5952C7-4D50-467A-A3C9-7C7671C87D71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238B1A-0C77-46B3-85D5-FA1970EA8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35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F3088-403D-4DFB-89C7-BD8A4004C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Quality framework</a:t>
            </a:r>
            <a:br>
              <a:rPr lang="en-US" altLang="zh-CN" dirty="0"/>
            </a:b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CD4E5-A333-44D3-A9E1-2E37E2599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DF4F9-47B8-499F-8F33-092BCA1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Case number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89771E-5FBD-4F1A-A725-DC75A1D7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8" y="0"/>
            <a:ext cx="8595725" cy="4835096"/>
          </a:xfrm>
        </p:spPr>
      </p:pic>
    </p:spTree>
    <p:extLst>
      <p:ext uri="{BB962C8B-B14F-4D97-AF65-F5344CB8AC3E}">
        <p14:creationId xmlns:p14="http://schemas.microsoft.com/office/powerpoint/2010/main" val="298224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D21A-20DD-443D-B83E-31929C80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Current Status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7ED9E-E824-4072-8163-F123FAE1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Limitted</a:t>
            </a:r>
            <a:r>
              <a:rPr lang="en-US" altLang="zh-CN" sz="4000" dirty="0"/>
              <a:t> resource</a:t>
            </a:r>
          </a:p>
          <a:p>
            <a:r>
              <a:rPr lang="en-US" altLang="zh-CN" sz="4000" dirty="0"/>
              <a:t>Refactor frequency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23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1DCF-2BCB-451E-B500-E6F6C02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automatic code review tool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0C8D72A-3775-4C47-BAE6-EDCB722D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39" y="216265"/>
            <a:ext cx="6908449" cy="4869343"/>
          </a:xfrm>
        </p:spPr>
      </p:pic>
    </p:spTree>
    <p:extLst>
      <p:ext uri="{BB962C8B-B14F-4D97-AF65-F5344CB8AC3E}">
        <p14:creationId xmlns:p14="http://schemas.microsoft.com/office/powerpoint/2010/main" val="403072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BFDD5-3639-45B3-BD35-8B1CD09C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Unit 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71D242-9309-45BF-9E64-B92D9836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83" y="0"/>
            <a:ext cx="7516418" cy="5297864"/>
          </a:xfrm>
        </p:spPr>
      </p:pic>
    </p:spTree>
    <p:extLst>
      <p:ext uri="{BB962C8B-B14F-4D97-AF65-F5344CB8AC3E}">
        <p14:creationId xmlns:p14="http://schemas.microsoft.com/office/powerpoint/2010/main" val="414763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C567-3BCB-4038-A3C9-E4B475E3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Functional 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E3B770-E798-42BD-9036-3539164B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7" y="0"/>
            <a:ext cx="7500983" cy="5286984"/>
          </a:xfrm>
        </p:spPr>
      </p:pic>
    </p:spTree>
    <p:extLst>
      <p:ext uri="{BB962C8B-B14F-4D97-AF65-F5344CB8AC3E}">
        <p14:creationId xmlns:p14="http://schemas.microsoft.com/office/powerpoint/2010/main" val="19403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9AFC7-9317-435F-899F-C3F1358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Robort</a:t>
            </a:r>
            <a:r>
              <a:rPr lang="en-US" altLang="zh-CN" dirty="0"/>
              <a:t> framework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29F7B7D-E3ED-4E37-9262-EB40675DE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88" y="0"/>
            <a:ext cx="3899748" cy="4503281"/>
          </a:xfrm>
        </p:spPr>
      </p:pic>
    </p:spTree>
    <p:extLst>
      <p:ext uri="{BB962C8B-B14F-4D97-AF65-F5344CB8AC3E}">
        <p14:creationId xmlns:p14="http://schemas.microsoft.com/office/powerpoint/2010/main" val="17549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DA94-1E60-494C-BED0-79651AE4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Performance test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FED7D3-FE44-416E-8789-37E19304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23" y="-15041"/>
            <a:ext cx="7411976" cy="5224249"/>
          </a:xfrm>
        </p:spPr>
      </p:pic>
    </p:spTree>
    <p:extLst>
      <p:ext uri="{BB962C8B-B14F-4D97-AF65-F5344CB8AC3E}">
        <p14:creationId xmlns:p14="http://schemas.microsoft.com/office/powerpoint/2010/main" val="39542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4D68-D47C-47E4-AC68-089B993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Intregration</a:t>
            </a:r>
            <a:r>
              <a:rPr lang="en-US" altLang="zh-CN" dirty="0"/>
              <a:t> &amp; report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AF62B5-03E1-4FD0-82A9-2A104666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98" y="-283632"/>
            <a:ext cx="7717072" cy="5439292"/>
          </a:xfrm>
        </p:spPr>
      </p:pic>
    </p:spTree>
    <p:extLst>
      <p:ext uri="{BB962C8B-B14F-4D97-AF65-F5344CB8AC3E}">
        <p14:creationId xmlns:p14="http://schemas.microsoft.com/office/powerpoint/2010/main" val="19417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11F7F-E01B-4953-9571-B06549E8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TDD&amp;BDD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66A2A9-1591-4C75-B639-12387FAC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0"/>
            <a:ext cx="7496701" cy="4883285"/>
          </a:xfrm>
        </p:spPr>
      </p:pic>
    </p:spTree>
    <p:extLst>
      <p:ext uri="{BB962C8B-B14F-4D97-AF65-F5344CB8AC3E}">
        <p14:creationId xmlns:p14="http://schemas.microsoft.com/office/powerpoint/2010/main" val="376176688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28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切片</vt:lpstr>
      <vt:lpstr>Quality framework overview</vt:lpstr>
      <vt:lpstr>Current Status</vt:lpstr>
      <vt:lpstr>automatic code review tool</vt:lpstr>
      <vt:lpstr>Unit test</vt:lpstr>
      <vt:lpstr>Functional test</vt:lpstr>
      <vt:lpstr>Robort framework</vt:lpstr>
      <vt:lpstr>Performance test</vt:lpstr>
      <vt:lpstr>Intregration &amp; report</vt:lpstr>
      <vt:lpstr>TDD&amp;BDD</vt:lpstr>
      <vt:lpstr>Case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framework overview</dc:title>
  <dc:creator>li.ouhz@foxmail.com</dc:creator>
  <cp:lastModifiedBy>li.ouhz@foxmail.com</cp:lastModifiedBy>
  <cp:revision>8</cp:revision>
  <dcterms:created xsi:type="dcterms:W3CDTF">2019-10-06T07:40:46Z</dcterms:created>
  <dcterms:modified xsi:type="dcterms:W3CDTF">2019-10-06T08:19:02Z</dcterms:modified>
</cp:coreProperties>
</file>