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9" r:id="rId6"/>
  </p:sldIdLst>
  <p:sldSz cx="10080625" cy="7559675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0" strike="noStrike" spc="-1">
                <a:solidFill>
                  <a:srgbClr val="FFFFFF"/>
                </a:solidFill>
                <a:latin typeface="Arial"/>
              </a:rPr>
              <a:t>A craftsman’s Approach</a:t>
            </a:r>
            <a:endParaRPr lang="en-US" sz="586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Li Zhuo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8" name="图片 117"/>
          <p:cNvPicPr/>
          <p:nvPr/>
        </p:nvPicPr>
        <p:blipFill>
          <a:blip r:embed="rId2"/>
          <a:stretch/>
        </p:blipFill>
        <p:spPr>
          <a:xfrm>
            <a:off x="1280160" y="1717200"/>
            <a:ext cx="7606800" cy="443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385FF-8B86-4407-A792-18301827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测试的精髓</a:t>
            </a:r>
            <a:br>
              <a:rPr lang="en-US" altLang="zh-CN" dirty="0"/>
            </a:br>
            <a:r>
              <a:rPr lang="en-US" altLang="zh-CN" dirty="0"/>
              <a:t>	----</a:t>
            </a:r>
            <a:r>
              <a:rPr lang="zh-CN" altLang="en-US" dirty="0"/>
              <a:t>为被测对象找到一组测试用例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D1934-327A-4852-A5C0-9BDD371D067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07A6F7-F954-46A2-A8E2-9B3FFE5B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8" y="1768680"/>
            <a:ext cx="5940110" cy="54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8</Words>
  <Application>Microsoft Office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Symbol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测试的精髓  ----为被测对象找到一组测试用例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li.ouhz@foxmail.com</cp:lastModifiedBy>
  <cp:revision>6</cp:revision>
  <dcterms:created xsi:type="dcterms:W3CDTF">2019-09-05T15:43:34Z</dcterms:created>
  <dcterms:modified xsi:type="dcterms:W3CDTF">2019-09-10T14:25:03Z</dcterms:modified>
  <dc:language>en-US</dc:language>
</cp:coreProperties>
</file>