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F8AC49B4-7E11-43F5-AE61-75B88D2019D0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78B909A-BE93-410C-A3C2-CE92C87C315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A craftsman’s Approach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 Zhuo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2019-09-05T15:43:34Z</dcterms:created>
  <dc:creator/>
  <dc:description/>
  <dc:language>en-US</dc:language>
  <cp:lastModifiedBy/>
  <dcterms:modified xsi:type="dcterms:W3CDTF">2019-09-05T16:03:57Z</dcterms:modified>
  <cp:revision>3</cp:revision>
  <dc:subject/>
  <dc:title>Blueprint Plans</dc:title>
</cp:coreProperties>
</file>